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4"/>
    <p:sldMasterId id="2147483650" r:id="rId5"/>
    <p:sldMasterId id="2147483652" r:id="rId6"/>
    <p:sldMasterId id="2147483653" r:id="rId7"/>
    <p:sldMasterId id="2147483654" r:id="rId8"/>
    <p:sldMasterId id="2147483655" r:id="rId9"/>
    <p:sldMasterId id="2147483656" r:id="rId10"/>
    <p:sldMasterId id="2147483657" r:id="rId11"/>
    <p:sldMasterId id="2147483658" r:id="rId12"/>
    <p:sldMasterId id="2147483659" r:id="rId13"/>
  </p:sldMasterIdLst>
  <p:notesMasterIdLst>
    <p:notesMasterId r:id="rId68"/>
  </p:notesMasterIdLst>
  <p:sldIdLst>
    <p:sldId id="335" r:id="rId14"/>
    <p:sldId id="331" r:id="rId15"/>
    <p:sldId id="332" r:id="rId16"/>
    <p:sldId id="333" r:id="rId17"/>
    <p:sldId id="348" r:id="rId18"/>
    <p:sldId id="259" r:id="rId19"/>
    <p:sldId id="260" r:id="rId20"/>
    <p:sldId id="334" r:id="rId21"/>
    <p:sldId id="277" r:id="rId22"/>
    <p:sldId id="33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92" r:id="rId32"/>
    <p:sldId id="293" r:id="rId33"/>
    <p:sldId id="330" r:id="rId34"/>
    <p:sldId id="339" r:id="rId35"/>
    <p:sldId id="297" r:id="rId36"/>
    <p:sldId id="299" r:id="rId37"/>
    <p:sldId id="340" r:id="rId38"/>
    <p:sldId id="341" r:id="rId39"/>
    <p:sldId id="301" r:id="rId40"/>
    <p:sldId id="338" r:id="rId41"/>
    <p:sldId id="342" r:id="rId42"/>
    <p:sldId id="343" r:id="rId43"/>
    <p:sldId id="304" r:id="rId44"/>
    <p:sldId id="305" r:id="rId45"/>
    <p:sldId id="345" r:id="rId46"/>
    <p:sldId id="346" r:id="rId47"/>
    <p:sldId id="307" r:id="rId48"/>
    <p:sldId id="310" r:id="rId49"/>
    <p:sldId id="311" r:id="rId50"/>
    <p:sldId id="312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25" r:id="rId62"/>
    <p:sldId id="326" r:id="rId63"/>
    <p:sldId id="327" r:id="rId64"/>
    <p:sldId id="328" r:id="rId65"/>
    <p:sldId id="349" r:id="rId66"/>
    <p:sldId id="329" r:id="rId6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/>
        <a:cs typeface="ヒラギノ角ゴ ProN W3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/>
        <a:cs typeface="ヒラギノ角ゴ ProN W3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/>
        <a:cs typeface="ヒラギノ角ゴ ProN W3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/>
        <a:cs typeface="ヒラギノ角ゴ ProN W3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/>
        <a:cs typeface="ヒラギノ角ゴ ProN W3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/>
        <a:cs typeface="ヒラギノ角ゴ ProN W3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/>
        <a:cs typeface="ヒラギノ角ゴ ProN W3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/>
        <a:cs typeface="ヒラギノ角ゴ ProN W3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/>
        <a:cs typeface="ヒラギノ角ゴ ProN W3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E9E71E-FE1B-B154-BEE1-A283D067E087}" v="49" dt="2024-09-12T10:47:35.391"/>
    <p1510:client id="{6832D0F3-AEC0-37C2-D49D-18EFD9DB019E}" v="180" dt="2024-09-12T10:25:16.978"/>
    <p1510:client id="{CB2AEBD3-1BE9-53E3-6099-2B70C6F7DF9F}" v="28" dt="2024-09-13T13:25:53.2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9" d="100"/>
          <a:sy n="159" d="100"/>
        </p:scale>
        <p:origin x="1068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openxmlformats.org/officeDocument/2006/relationships/slide" Target="slides/slide50.xml"/><Relationship Id="rId68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71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66" Type="http://schemas.openxmlformats.org/officeDocument/2006/relationships/slide" Target="slides/slide53.xml"/><Relationship Id="rId7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61" Type="http://schemas.openxmlformats.org/officeDocument/2006/relationships/slide" Target="slides/slide48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73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slide" Target="slides/slide51.xml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8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slide" Target="slides/slide54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e Van Nuland" userId="S::sophie.vannuland@herakles.be::f4e6a888-347c-4e18-8fc4-49cfdcf4ca9f" providerId="AD" clId="Web-{CB2AEBD3-1BE9-53E3-6099-2B70C6F7DF9F}"/>
    <pc:docChg chg="modSld">
      <pc:chgData name="Sophie Van Nuland" userId="S::sophie.vannuland@herakles.be::f4e6a888-347c-4e18-8fc4-49cfdcf4ca9f" providerId="AD" clId="Web-{CB2AEBD3-1BE9-53E3-6099-2B70C6F7DF9F}" dt="2024-09-13T13:25:53.280" v="27" actId="20577"/>
      <pc:docMkLst>
        <pc:docMk/>
      </pc:docMkLst>
      <pc:sldChg chg="modSp">
        <pc:chgData name="Sophie Van Nuland" userId="S::sophie.vannuland@herakles.be::f4e6a888-347c-4e18-8fc4-49cfdcf4ca9f" providerId="AD" clId="Web-{CB2AEBD3-1BE9-53E3-6099-2B70C6F7DF9F}" dt="2024-09-13T13:25:53.280" v="27" actId="20577"/>
        <pc:sldMkLst>
          <pc:docMk/>
          <pc:sldMk cId="0" sldId="343"/>
        </pc:sldMkLst>
        <pc:spChg chg="mod">
          <ac:chgData name="Sophie Van Nuland" userId="S::sophie.vannuland@herakles.be::f4e6a888-347c-4e18-8fc4-49cfdcf4ca9f" providerId="AD" clId="Web-{CB2AEBD3-1BE9-53E3-6099-2B70C6F7DF9F}" dt="2024-09-13T13:25:53.280" v="27" actId="20577"/>
          <ac:spMkLst>
            <pc:docMk/>
            <pc:sldMk cId="0" sldId="343"/>
            <ac:spMk id="43011" creationId="{242444D3-5693-40D7-A4BC-EFA0DADD91BA}"/>
          </ac:spMkLst>
        </pc:spChg>
      </pc:sldChg>
    </pc:docChg>
  </pc:docChgLst>
  <pc:docChgLst>
    <pc:chgData name="Sophie Van Nuland" userId="S::sophie.vannuland@herakles.be::f4e6a888-347c-4e18-8fc4-49cfdcf4ca9f" providerId="AD" clId="Web-{6832D0F3-AEC0-37C2-D49D-18EFD9DB019E}"/>
    <pc:docChg chg="modSld">
      <pc:chgData name="Sophie Van Nuland" userId="S::sophie.vannuland@herakles.be::f4e6a888-347c-4e18-8fc4-49cfdcf4ca9f" providerId="AD" clId="Web-{6832D0F3-AEC0-37C2-D49D-18EFD9DB019E}" dt="2024-09-12T10:25:16.978" v="179" actId="20577"/>
      <pc:docMkLst>
        <pc:docMk/>
      </pc:docMkLst>
      <pc:sldChg chg="modSp">
        <pc:chgData name="Sophie Van Nuland" userId="S::sophie.vannuland@herakles.be::f4e6a888-347c-4e18-8fc4-49cfdcf4ca9f" providerId="AD" clId="Web-{6832D0F3-AEC0-37C2-D49D-18EFD9DB019E}" dt="2024-09-12T10:25:16.978" v="179" actId="20577"/>
        <pc:sldMkLst>
          <pc:docMk/>
          <pc:sldMk cId="0" sldId="304"/>
        </pc:sldMkLst>
        <pc:spChg chg="mod">
          <ac:chgData name="Sophie Van Nuland" userId="S::sophie.vannuland@herakles.be::f4e6a888-347c-4e18-8fc4-49cfdcf4ca9f" providerId="AD" clId="Web-{6832D0F3-AEC0-37C2-D49D-18EFD9DB019E}" dt="2024-09-12T10:25:16.978" v="179" actId="20577"/>
          <ac:spMkLst>
            <pc:docMk/>
            <pc:sldMk cId="0" sldId="304"/>
            <ac:spMk id="44039" creationId="{33A02D33-903A-4620-9598-E567D051744F}"/>
          </ac:spMkLst>
        </pc:spChg>
      </pc:sldChg>
      <pc:sldChg chg="modSp">
        <pc:chgData name="Sophie Van Nuland" userId="S::sophie.vannuland@herakles.be::f4e6a888-347c-4e18-8fc4-49cfdcf4ca9f" providerId="AD" clId="Web-{6832D0F3-AEC0-37C2-D49D-18EFD9DB019E}" dt="2024-09-12T10:24:18.602" v="177" actId="20577"/>
        <pc:sldMkLst>
          <pc:docMk/>
          <pc:sldMk cId="0" sldId="343"/>
        </pc:sldMkLst>
        <pc:spChg chg="mod">
          <ac:chgData name="Sophie Van Nuland" userId="S::sophie.vannuland@herakles.be::f4e6a888-347c-4e18-8fc4-49cfdcf4ca9f" providerId="AD" clId="Web-{6832D0F3-AEC0-37C2-D49D-18EFD9DB019E}" dt="2024-09-12T10:24:18.602" v="177" actId="20577"/>
          <ac:spMkLst>
            <pc:docMk/>
            <pc:sldMk cId="0" sldId="343"/>
            <ac:spMk id="43011" creationId="{242444D3-5693-40D7-A4BC-EFA0DADD91BA}"/>
          </ac:spMkLst>
        </pc:spChg>
      </pc:sldChg>
    </pc:docChg>
  </pc:docChgLst>
  <pc:docChgLst>
    <pc:chgData name="Sophie Van Nuland" userId="S::sophie.vannuland@herakles.be::f4e6a888-347c-4e18-8fc4-49cfdcf4ca9f" providerId="AD" clId="Web-{0AE9E71E-FE1B-B154-BEE1-A283D067E087}"/>
    <pc:docChg chg="modSld">
      <pc:chgData name="Sophie Van Nuland" userId="S::sophie.vannuland@herakles.be::f4e6a888-347c-4e18-8fc4-49cfdcf4ca9f" providerId="AD" clId="Web-{0AE9E71E-FE1B-B154-BEE1-A283D067E087}" dt="2024-09-12T10:47:34.985" v="47" actId="20577"/>
      <pc:docMkLst>
        <pc:docMk/>
      </pc:docMkLst>
      <pc:sldChg chg="modSp">
        <pc:chgData name="Sophie Van Nuland" userId="S::sophie.vannuland@herakles.be::f4e6a888-347c-4e18-8fc4-49cfdcf4ca9f" providerId="AD" clId="Web-{0AE9E71E-FE1B-B154-BEE1-A283D067E087}" dt="2024-09-12T10:47:34.985" v="47" actId="20577"/>
        <pc:sldMkLst>
          <pc:docMk/>
          <pc:sldMk cId="0" sldId="343"/>
        </pc:sldMkLst>
        <pc:spChg chg="mod">
          <ac:chgData name="Sophie Van Nuland" userId="S::sophie.vannuland@herakles.be::f4e6a888-347c-4e18-8fc4-49cfdcf4ca9f" providerId="AD" clId="Web-{0AE9E71E-FE1B-B154-BEE1-A283D067E087}" dt="2024-09-12T10:47:34.985" v="47" actId="20577"/>
          <ac:spMkLst>
            <pc:docMk/>
            <pc:sldMk cId="0" sldId="343"/>
            <ac:spMk id="43011" creationId="{242444D3-5693-40D7-A4BC-EFA0DADD91B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8C0DABAB-4073-424B-86D9-BC56E0A351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BD8291F-979D-45B9-917D-E0E0AF86096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3959E0B-3A68-412C-A347-DCC6F68D1AD6}" type="datetimeFigureOut">
              <a:rPr lang="nl-BE"/>
              <a:pPr>
                <a:defRPr/>
              </a:pPr>
              <a:t>3/10/2024</a:t>
            </a:fld>
            <a:endParaRPr lang="nl-BE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47C8E96A-EDDA-49BB-9CC1-4101637AC6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BE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694D5175-ED7D-4733-B8E1-E740E02A87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BE" noProof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CA3E886-0702-422A-9BD1-D8E71159D0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9CFDB84-FC72-424A-B2A9-5B59931DE0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2FF2E45-F87B-479D-A4FA-BE485A60D748}" type="slidenum">
              <a:rPr lang="nl-BE" altLang="nl-BE"/>
              <a:pPr>
                <a:defRPr/>
              </a:pPr>
              <a:t>‹nr.›</a:t>
            </a:fld>
            <a:endParaRPr lang="nl-BE" alt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-afbeelding 1">
            <a:extLst>
              <a:ext uri="{FF2B5EF4-FFF2-40B4-BE49-F238E27FC236}">
                <a16:creationId xmlns:a16="http://schemas.microsoft.com/office/drawing/2014/main" id="{541C2551-9973-4A47-AB81-71E65C7661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Tijdelijke aanduiding voor notities 2">
            <a:extLst>
              <a:ext uri="{FF2B5EF4-FFF2-40B4-BE49-F238E27FC236}">
                <a16:creationId xmlns:a16="http://schemas.microsoft.com/office/drawing/2014/main" id="{3330FB7C-A3CB-41A1-9E50-F4E977B70E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/>
          </a:p>
        </p:txBody>
      </p:sp>
      <p:sp>
        <p:nvSpPr>
          <p:cNvPr id="31748" name="Tijdelijke aanduiding voor dianummer 3">
            <a:extLst>
              <a:ext uri="{FF2B5EF4-FFF2-40B4-BE49-F238E27FC236}">
                <a16:creationId xmlns:a16="http://schemas.microsoft.com/office/drawing/2014/main" id="{B12DEE0E-15BD-4068-944A-ED70240F60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fld id="{F140A27A-51F2-4187-B283-F81E5110D137}" type="slidenum">
              <a:rPr lang="nl-BE" altLang="nl-BE" sz="1200" smtClean="0"/>
              <a:pPr/>
              <a:t>19</a:t>
            </a:fld>
            <a:endParaRPr lang="nl-BE" altLang="nl-BE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BE"/>
              <a:t>Klik om de titelstijl van het model te bewerken</a:t>
            </a:r>
            <a:endParaRPr lang="nl-NL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5DC3217C-DE6F-441C-9FF1-36DB0BC9645E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93979-5CD8-4C8C-91E6-2DD697E632E8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27186570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947D0CF4-1DB1-4307-9709-39AE40DB18A3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AAC3D-C03D-4316-A786-A82298AE94D1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993796872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BE"/>
              <a:t>Klik om de titelstijl van het model te bewerken</a:t>
            </a:r>
            <a:endParaRPr lang="nl-NL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00144BA-E22E-4EC9-9A30-59006B7FDD95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AEFBB-A8B0-4233-BBAD-5B5B1CCBB0D7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458334828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A710A583-2967-4DF4-8AE6-0973EAB93B1D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4DF47-2FAB-42A9-A4C6-94CABDF21541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289963992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BD6A22AA-A6B4-465B-B379-C01C587E7EFA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59C44-612F-4E35-97AE-73365F286E1F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523245589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598613"/>
            <a:ext cx="403860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598613"/>
            <a:ext cx="403860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53BC7D32-A5C8-4920-AC3C-13888E53052E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EFE0B-4CA7-4DAB-9D04-616D55CEBBAE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656761067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8B54689-1353-4C11-AFEA-C5FFAAD885F3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7E0E6-7E5E-4F0B-8797-2DC2F8EF04E2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722908137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6F4E0CA1-D9D6-41B7-BE77-09900C485030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86857-F203-4B63-BE8B-7A99E1C4462F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797895184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6E311FAC-2610-47EB-9714-2B41E9C3866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CA7FA-A97C-4C36-BD66-E9184F5ECEF6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058072509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4A9E60EA-C268-4C61-A9E6-F610D4AAF694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9DD8C-985F-41F7-8CEB-167D14A9CD6D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927263304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>
              <a:sym typeface="Calibri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DF2983B2-75BE-434E-B8A1-9DBC31622707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9F657-17C8-4766-B7D5-C2823D0D4611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086099765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624A0D3B-1B1D-414E-8F92-3E916831A6BD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CB3A8-8164-498F-A654-63B5F4D93A7C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38906368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00693060-D8A0-4982-A7FE-D647EC8AAD4A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400EB-2D39-4866-ACE9-BCDB40E13CA5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391055014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35D0B9D4-215E-43C4-BD4F-9B60E467B8F9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59D9E-3D27-4A5F-A678-F0903BC4B0B9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54210152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BE"/>
              <a:t>Klik om de titelstijl van het model te bewerken</a:t>
            </a:r>
            <a:endParaRPr lang="nl-NL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272CC18B-8F2A-48DE-B9E9-BB3C11DCC020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6E2C5-06DD-46AE-B0CE-5657EB9E73A4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5584713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9E717300-50EA-4E31-8EF1-3A73F422ED16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BACEB-1E87-4A26-95A6-E9A450DDB19E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77893074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AE7C8C43-67BB-4C09-9582-8C0B17C7A695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28E09-8E32-46B7-A03A-41A4360E857C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84481443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598613"/>
            <a:ext cx="403860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598613"/>
            <a:ext cx="403860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EFFC5FF8-D3B1-4055-BA1B-FC6916D2D340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985E2-EA15-48B5-91AC-19F8D0CF2668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35193264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67DA7EE2-655E-49CB-8ED3-78FB475F4AA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27B0F-DE5B-4729-A398-7F12EA1379C9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82153212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49AF3675-BE61-434F-AC66-FA6627C23EEE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1115F-EF16-4D3C-9C34-2C1BBF05CB18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83707186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36EC46A0-DCD4-431C-846E-B2AC6A9A506F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166CA-DAB4-47C0-89C3-1B44778CF3A1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51970850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57EABD66-FD09-49AB-83B8-3FC32B5752C9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36B76-EC92-4593-AC74-285704BFB62A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92678214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94F31954-16B0-4DA8-9819-F8065D7622D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7F72A-F8A4-45B4-AC89-CE94F26E99C4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93106187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>
              <a:sym typeface="Calibri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E66B019F-F71C-41A0-9465-55326BF9D17B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9E228-B57F-4D37-9E0A-C279B0C738DD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63253050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D0289808-50AC-425D-BF88-D762859FDC9F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F0121-C4D0-472F-8AD6-64A07893604A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85858462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5C64CA0D-4EA4-468E-961A-D0A212E7B769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5FAAC-DD40-4D50-858F-F4B9E0148BA9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55295164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BE"/>
              <a:t>Klik om de titelstijl van het model te bewerken</a:t>
            </a:r>
            <a:endParaRPr lang="nl-NL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A516DC3D-995E-439C-B603-4085352D824E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DDA0A-8557-4FC9-BF39-1EE16A24C2CB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23858742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EE8288C8-CCFC-45D1-B89B-DE8347D43B7A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D7349-2A09-42C4-879A-294443EEC21B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400187533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1E2EC61D-8634-43BB-9C46-F2B3F9A79C56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E5FEC-9306-45B3-B845-D392DFAE24A9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12194743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2C42BF80-2DA9-4195-A06E-231AC59CEB55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DF897-5F9E-4F8B-8D93-19101B8B4668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79115778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5F1CD758-0E81-4444-9DA3-ED1ACD909B72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4FF8C-E6A9-4BC1-82CC-798EE6805697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427298784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9CCFFAA3-2A25-46ED-A03F-532DDCC47376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EA454-8EEA-4543-80C1-543213494CBE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60180663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F8FFD670-03FF-4423-A92C-26E2A9BD98B7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D3BD1-2D7B-4ABC-9B24-7F85EE59A7BD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55225443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01EE7062-F48D-46E9-A47A-7A9F87564F6E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9F348-89BF-4985-8BA0-ECEC7EDFCAEF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09562254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6A995B72-E9D4-49C2-80DB-B4E8BAB499AA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6220C-A907-4786-A171-183CF4634E25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74941897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>
              <a:sym typeface="Calibri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4CAFB4E3-8AA7-4A75-A1C5-93532EF6B78C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5B6AF-71A1-4DD7-BACC-893CA898E6E3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97218844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43E2F4D1-0257-4EB1-9970-C87F0859D73D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8453B-AB84-4600-84BE-FCE96C494EEC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65758321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AB4B831D-1ACF-4CE7-A379-350F03597F67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215BC-B54D-4DFA-AA10-DA4D32CA84CD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69338677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BE"/>
              <a:t>Klik om de titelstijl van het model te bewerken</a:t>
            </a:r>
            <a:endParaRPr lang="nl-NL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0109C74C-4EB0-467F-85ED-B2E9ADB66CE7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4FBB5-EF4D-44B3-B288-33BE6E9EFEAD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94058268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245615FD-594D-43B0-B33F-69611787073D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72F61-7576-4385-821B-7FDCEBF58753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56799106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B901287D-33F7-4C00-BBD5-2D17F2227DEE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FA37B-C5E2-43AE-B8B6-7DF9C0C1E9A9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41930623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535113"/>
            <a:ext cx="1943100" cy="639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2552700" y="1535113"/>
            <a:ext cx="1944688" cy="639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CF791656-5EBA-4CE9-A79F-3A83FB42CAC2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66DBA-D31F-4782-939B-F52F96053FCC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50153459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9135A0D-AE4A-4018-80ED-090700C58F6A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8AFA4-EC1F-47E2-80A0-819F92468CA8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97635185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030026E5-0CB4-4901-873C-AF76B0D9DB24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A221A-E4A8-4E19-94DA-28BC984B0809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58148240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598613"/>
            <a:ext cx="403860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598613"/>
            <a:ext cx="403860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45B6FB7-00DE-4B35-9CCA-D9D249A75F92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C12F0-5E31-4D98-8CC5-43C46D0D7310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54766731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D07CFA8F-5205-48AD-AD64-8709FA42D60F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27550-C16D-4C1A-9BA1-F9F8D65DC5D5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15838381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AC7AFEEC-6EAF-4181-BCCE-7B34F7404355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D72DF-117D-49D2-92EE-45DBBD78CE3E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67158888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>
              <a:sym typeface="Calibri Bold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7DB364D7-31A6-4828-A3FE-8C2AC9A5B770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F857B-03C4-428E-A34F-0DB87E8A16FA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54605304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AB55FF19-24E4-4350-9E4B-E6D940560E8A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F9C3C-1E16-45F5-88D8-E8B78402AB4F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66328693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1900237"/>
          </a:xfrm>
        </p:spPr>
        <p:txBody>
          <a:bodyPr vert="eaVert"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1900237"/>
          </a:xfrm>
        </p:spPr>
        <p:txBody>
          <a:bodyPr vert="eaVert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4996E83F-3972-40F9-BE7E-1D88EC6E0BAA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54FE2-79A3-4433-A362-D12D4E55D641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19723865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BE"/>
              <a:t>Klik om de titelstijl van het model te bewerken</a:t>
            </a:r>
            <a:endParaRPr lang="nl-NL"/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3C1CB4B6-519E-4221-92BE-A8769145C8FD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2F3A4-7D5D-49E0-9572-32C940B060DC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48705835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8397A39A-0431-4B88-B0D0-49730BEF2462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55F61-BE31-491D-8614-78FB15C41F1C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41258278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C01EA697-D63A-4D73-9DE5-D78D0889BAA5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5EDD9-002C-4FAB-ADD2-FF1C0C0B664E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23966965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E63023AB-D5B7-4B34-A4AA-22DF32B81380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5D830-ECD4-4C62-B1AF-421F4AE7D951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405218644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7" name="Text Box 1">
            <a:extLst>
              <a:ext uri="{FF2B5EF4-FFF2-40B4-BE49-F238E27FC236}">
                <a16:creationId xmlns:a16="http://schemas.microsoft.com/office/drawing/2014/main" id="{2092FD3D-ED35-426A-8FBA-F572C1F6861A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070AE-1AE5-4D14-BCC2-28858C30D8D5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424252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9AE2087E-D5A5-4260-A33D-B38A179A2E4E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3C626-23B2-4E92-BDBD-CF48A6A5E9D8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47331150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E9D9540F-F2BF-43D0-BC07-8C7F6056E213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3CD01-6B63-42E4-B2F0-6BFDEA0DAD81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937208573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E7B89BAC-5820-4A19-A008-803DCFF53345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A990D-0526-44F2-B815-F3D02C85ABB2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769508936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66FB8862-3FA9-47B5-A6C1-172993CB1655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674E6-522F-427A-B37A-4E45C3C37166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03001246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>
              <a:sym typeface="Calibri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ED64C402-426A-4F97-A924-5C1CAC42F25F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27403-785C-4411-BA81-185B6144DD0D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967303551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60DFA9CB-1068-4C5C-B70D-EF763F4D0FC5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BB181-68CB-4E38-9E13-5454B3F8D5CF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878904160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A36306BF-B73F-49B9-BB19-545AB05A3522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16F40-21A7-4100-8214-19DC142F8DF4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87447130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BE"/>
              <a:t>Klik om de titelstijl van het model te bewerken</a:t>
            </a:r>
            <a:endParaRPr lang="nl-NL"/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AC48CA2F-4D99-4863-9604-80A410F86E6D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73F36-8A0E-4F6F-8A95-9E2F28852AEF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34821728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1FF424EF-EF54-41AF-921D-563ECCFC3C56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45E1C-E8BA-4610-8836-16D713E89464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973883531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7AC4DF01-356A-4AF9-84F1-2AB5ECC84F87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FD726-4F8E-41EA-B053-70C91FE55165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4019219829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93B631C7-D9A9-42AD-98C7-6328BFC645B5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B7D59-8A14-430A-B9EE-750C59DFB7FE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196495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D43513F4-B6EE-4DFB-82DD-EBC3E1625034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F8033-D0AB-46C3-A40C-C0C066CE7A4D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4122594017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7" name="Text Box 1">
            <a:extLst>
              <a:ext uri="{FF2B5EF4-FFF2-40B4-BE49-F238E27FC236}">
                <a16:creationId xmlns:a16="http://schemas.microsoft.com/office/drawing/2014/main" id="{19354E01-1792-4ABB-A6C5-70BE4CA944C1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D86E8-61CA-452B-B9A4-183B876B2474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4202477741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1BE4E3B3-BCAC-42C3-8E52-93CD66A12AB2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5F747-A3BC-4FF4-8EB6-BC658B95B60D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235318435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149FD8C4-C127-467F-9D8C-9A81186CA863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1343A-9F97-4B0F-A3C4-3189B9BA8000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83285463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3927E0F3-BF2A-46A1-B10D-F817DEECAAFE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F45DE-4E83-4E06-8B9D-8D358FE9B0B7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716554116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>
              <a:sym typeface="Calibri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394C9A41-DF6C-4727-A3D6-DD75E0CA0C12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02391-9DBD-44EE-A7A4-D04F4ECBF6B8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990830196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3C2889ED-34C9-4D8F-87AB-E5312813F58F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81434-128A-4BC5-8011-4A8B55E90BAA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534722975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FB038030-5543-469F-8AEF-D16693AEF251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75E58-961D-4531-BB1A-0E704B025854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073398621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BE"/>
              <a:t>Klik om de titelstijl van het model te bewerken</a:t>
            </a:r>
            <a:endParaRPr lang="nl-NL"/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AAE48FC8-9030-4735-8E32-10C2262DDB6A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2B8D1-359E-48B9-B9C6-D64857E706A5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4137870019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27CF0FD0-60C4-4B81-81EA-A54ABCFB8EC0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B9FDA-A526-414F-A3CF-45124598FD0E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513006286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9B32CD9A-044B-47D5-A491-60A9F82968BD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8C9B2-F2E0-4D07-9197-FFD6721E2B46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40910625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3FE06CC3-8507-439B-AB6F-F60733268460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D2057-C41F-4235-AC8A-78CF20ED95FF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90302196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B9C9FCD9-CEB0-4224-BD9B-12D0A86CF544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6DAF2-1005-4F10-9A7C-672E47E66ACC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284293752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7" name="Text Box 1">
            <a:extLst>
              <a:ext uri="{FF2B5EF4-FFF2-40B4-BE49-F238E27FC236}">
                <a16:creationId xmlns:a16="http://schemas.microsoft.com/office/drawing/2014/main" id="{104E5BFF-12EE-49C6-9642-F449D418362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C963B-E371-4884-A419-AEF5F600771F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415195601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C55CB6C8-333D-4F44-92CB-C869D53F26C2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11DE3-38B8-44A9-B1A1-BC117A6B06CA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221413611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FBA07783-1485-43A1-94F3-E32735362E6E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DC047-BF54-4660-B648-83CDA2F421AF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292335526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4355071C-1BE6-4492-86D4-2C43567655C7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8C01B-B141-4DA2-9245-917390DF1820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120040441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>
              <a:sym typeface="Calibri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A74E984D-496A-4585-B7C8-3DFE8E9E0083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13371-00D1-41DD-973B-98BF2F2F2CEC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4093651874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2F0708DB-1FA0-4C3D-A155-27538E0CBC94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F276E-3C5A-4BC2-B0B7-C66667F17EF0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601389863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FDFD8D01-BAF7-4A7A-8F19-E70B91EE9433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DD27C-964F-470B-A16B-309F6EC07142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974644558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BE"/>
              <a:t>Klik om de titelstijl van het model te bewerken</a:t>
            </a:r>
            <a:endParaRPr lang="nl-NL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840D1180-5E99-4AA5-9CA9-DDC56E782B31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9F87D-3839-4DEF-AE9C-FBE8A834A6E3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219147498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5EE3C34C-37F5-4741-83F1-6A39CFE4D066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0A845-CA7E-40A9-84AC-59B412AF961A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53838861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A582C2AD-9CC5-43EF-A470-DDDBAD0647F4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0A10A-C353-4D27-BB83-1821AE416934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871790268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BD7F0103-4F7B-4A5B-BA4A-3F893BDBCCC0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68F19-1422-41C6-9C53-66156BEE3655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150908807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535113"/>
            <a:ext cx="1943100" cy="639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2552700" y="1535113"/>
            <a:ext cx="1944688" cy="639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F2A51461-161B-43DE-90FC-D1D595ED8A66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F0137-9700-4F01-AEAB-241FFC61F4D8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714888916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1FF6151E-96CE-4088-92F6-BF074E5FE10B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09412-23C8-4D52-A59B-87C6371175AB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424897458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517D408F-6132-4D3F-ACDB-04410BC24F20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EF4F9-1FA5-46E2-A4E9-DE9AA29293FD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853718241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B98D06B1-8923-442C-9EDB-7EE41FB068AC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19E8D-BC04-4FD8-824D-263CC4D488AD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664974488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EFB96F3F-CCB6-4543-B95F-9470BB759B0A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52AED-5A67-4BB9-AF09-18E30B8D7CE1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821024391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>
              <a:sym typeface="Calibri Bold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2135078D-C58A-41BF-B721-08000AC2CDCA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91902-E3A0-4F2A-A5B5-803940FB94E0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342518153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FF89FFFD-1F95-43A5-B050-785842E8D096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D72D0-BB5C-46DD-9724-082EBE528495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09795321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1900237"/>
          </a:xfrm>
        </p:spPr>
        <p:txBody>
          <a:bodyPr vert="eaVert"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1900237"/>
          </a:xfrm>
        </p:spPr>
        <p:txBody>
          <a:bodyPr vert="eaVert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8B06D0DA-0ED7-445C-9DDA-2CA31EABE15C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E54E2-C274-4D0C-B1EE-BB1544EC680B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4218542278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BE"/>
              <a:t>Klik om de titelstijl van het model te bewerken</a:t>
            </a:r>
            <a:endParaRPr lang="nl-NL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B9D1489E-24E1-47F9-ADA2-39D57F7C4295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DAE2A-3593-430E-8264-AEEA71E21F8C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07606855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>
              <a:sym typeface="Calibri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E3E988B3-4E27-4702-AB92-FA086580E967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032E4-4491-48EB-BDD1-4EF400DEAB2B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383687382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99763A6B-2CEE-4617-B6CA-4CA578CE3581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0CD73-7A54-4DA0-BB91-02D002161EDA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411958335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00CEED50-8E4D-4CA1-AA3F-956ED0213000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22E78-A6B3-4880-B56A-154408EEACD3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587149175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535113"/>
            <a:ext cx="1943100" cy="639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2552700" y="1535113"/>
            <a:ext cx="1944688" cy="639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16BD5A73-3E58-400A-8581-4A243E7A3993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23E19-9723-4FDF-9B13-02A2A2E30EA3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4166734681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46A2D629-5E47-4117-B01D-5C036E4188D3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1391D-8CDC-4ACB-B205-68DD29AC3812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765887408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F36C542A-81B2-4658-B994-B37105BF21C4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07B6B-0C0A-45B9-AA3D-39B059A0A56C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436712621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BEC458F2-6200-4AF3-A0C5-85307F5BDB95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13439-5440-4F0F-8291-40785801CFAD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896923191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11E079EE-A55E-456B-814F-741CE8206D39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CF7CC-B28B-4BDD-A0D2-65D40F1F12D0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71782853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>
              <a:sym typeface="Calibri Bold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DDC99BC0-4D67-423D-93CE-8303F113C0E9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BAC36-B457-47BC-8D6A-F0DEDDC44ADA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83542682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BD0E36F2-36A3-46D5-91A9-3D021572C0E9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BAD26-629A-466A-9B69-AC96345F6108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472076245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1900237"/>
          </a:xfrm>
        </p:spPr>
        <p:txBody>
          <a:bodyPr vert="eaVert"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1900237"/>
          </a:xfrm>
        </p:spPr>
        <p:txBody>
          <a:bodyPr vert="eaVert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49356732-4DB4-4336-A8C6-90924B2F29D9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D3128-BBA1-4818-B284-B77E9D8FA6DD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42339469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99FC1D33-A1EC-4F79-A4A1-9FF3265AC9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>
                <a:sym typeface="Calibri" panose="020F0502020204030204" pitchFamily="34" charset="0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1E081919-A6BD-40A5-ADFA-369F154BE4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98613"/>
            <a:ext cx="822960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>
                <a:sym typeface="Calibri" panose="020F0502020204030204" pitchFamily="34" charset="0"/>
              </a:rPr>
              <a:t>Click to edit Master text styles</a:t>
            </a:r>
          </a:p>
          <a:p>
            <a:pPr lvl="1"/>
            <a:r>
              <a:rPr lang="en-US" altLang="nl-BE">
                <a:sym typeface="Calibri" panose="020F0502020204030204" pitchFamily="34" charset="0"/>
              </a:rPr>
              <a:t>Second level</a:t>
            </a:r>
          </a:p>
          <a:p>
            <a:pPr lvl="2"/>
            <a:r>
              <a:rPr lang="en-US" altLang="nl-BE">
                <a:sym typeface="Calibri" panose="020F0502020204030204" pitchFamily="34" charset="0"/>
              </a:rPr>
              <a:t>Third level</a:t>
            </a:r>
          </a:p>
          <a:p>
            <a:pPr lvl="3"/>
            <a:r>
              <a:rPr lang="en-US" altLang="nl-BE">
                <a:sym typeface="Calibri" panose="020F0502020204030204" pitchFamily="34" charset="0"/>
              </a:rPr>
              <a:t>Fourth level</a:t>
            </a:r>
          </a:p>
          <a:p>
            <a:pPr lvl="4"/>
            <a:r>
              <a:rPr lang="en-US" altLang="nl-BE">
                <a:sym typeface="Calibri" panose="020F0502020204030204" pitchFamily="34" charset="0"/>
              </a:rPr>
              <a:t>Fifth level</a:t>
            </a:r>
          </a:p>
        </p:txBody>
      </p:sp>
      <p:sp>
        <p:nvSpPr>
          <p:cNvPr id="2051" name="Text Box 3">
            <a:extLst>
              <a:ext uri="{FF2B5EF4-FFF2-40B4-BE49-F238E27FC236}">
                <a16:creationId xmlns:a16="http://schemas.microsoft.com/office/drawing/2014/main" id="{818FECEE-D2DD-4C3B-B101-CC22B13A7FD6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78787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74377BDF-317E-4275-BAD3-BA88045F46C3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04850" indent="-28575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04900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5621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193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476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933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390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848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73BC1A4A-7128-4502-88FF-7DD24B2ED4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>
                <a:sym typeface="Calibri" panose="020F0502020204030204" pitchFamily="34" charset="0"/>
              </a:rPr>
              <a:t>Click to edit Master title style</a:t>
            </a: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E11F05B9-DE34-40FB-9BEE-E8BDEBB3B3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98613"/>
            <a:ext cx="822960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>
                <a:sym typeface="Calibri" panose="020F0502020204030204" pitchFamily="34" charset="0"/>
              </a:rPr>
              <a:t>Click to edit Master text styles</a:t>
            </a:r>
          </a:p>
          <a:p>
            <a:pPr lvl="1"/>
            <a:r>
              <a:rPr lang="en-US" altLang="nl-BE">
                <a:sym typeface="Calibri" panose="020F0502020204030204" pitchFamily="34" charset="0"/>
              </a:rPr>
              <a:t>Second level</a:t>
            </a:r>
          </a:p>
          <a:p>
            <a:pPr lvl="2"/>
            <a:r>
              <a:rPr lang="en-US" altLang="nl-BE">
                <a:sym typeface="Calibri" panose="020F0502020204030204" pitchFamily="34" charset="0"/>
              </a:rPr>
              <a:t>Third level</a:t>
            </a:r>
          </a:p>
          <a:p>
            <a:pPr lvl="3"/>
            <a:r>
              <a:rPr lang="en-US" altLang="nl-BE">
                <a:sym typeface="Calibri" panose="020F0502020204030204" pitchFamily="34" charset="0"/>
              </a:rPr>
              <a:t>Fourth level</a:t>
            </a:r>
          </a:p>
          <a:p>
            <a:pPr lvl="4"/>
            <a:r>
              <a:rPr lang="en-US" altLang="nl-BE">
                <a:sym typeface="Calibri" panose="020F0502020204030204" pitchFamily="34" charset="0"/>
              </a:rPr>
              <a:t>Fifth level</a:t>
            </a: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CD78F9BB-0B7B-4E2B-AF70-5DE4CE4E1259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78787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01C37C55-DE7F-43BC-8DDA-D84E25971937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04850" indent="-28575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04900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5621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193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476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933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390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848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D596161D-6DF6-430B-B758-ADF812D1A6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>
                <a:sym typeface="Calibri" panose="020F0502020204030204" pitchFamily="34" charset="0"/>
              </a:rPr>
              <a:t>Click to edit Master title style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4DF6366A-622C-44F1-929C-293F550F76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98613"/>
            <a:ext cx="822960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>
                <a:sym typeface="Calibri" panose="020F0502020204030204" pitchFamily="34" charset="0"/>
              </a:rPr>
              <a:t>Click to edit Master text styles</a:t>
            </a:r>
          </a:p>
          <a:p>
            <a:pPr lvl="1"/>
            <a:r>
              <a:rPr lang="en-US" altLang="nl-BE">
                <a:sym typeface="Calibri" panose="020F0502020204030204" pitchFamily="34" charset="0"/>
              </a:rPr>
              <a:t>Second level</a:t>
            </a:r>
          </a:p>
          <a:p>
            <a:pPr lvl="2"/>
            <a:r>
              <a:rPr lang="en-US" altLang="nl-BE">
                <a:sym typeface="Calibri" panose="020F0502020204030204" pitchFamily="34" charset="0"/>
              </a:rPr>
              <a:t>Third level</a:t>
            </a:r>
          </a:p>
          <a:p>
            <a:pPr lvl="3"/>
            <a:r>
              <a:rPr lang="en-US" altLang="nl-BE">
                <a:sym typeface="Calibri" panose="020F0502020204030204" pitchFamily="34" charset="0"/>
              </a:rPr>
              <a:t>Fourth level</a:t>
            </a:r>
          </a:p>
          <a:p>
            <a:pPr lvl="4"/>
            <a:r>
              <a:rPr lang="en-US" altLang="nl-BE">
                <a:sym typeface="Calibri" panose="020F0502020204030204" pitchFamily="34" charset="0"/>
              </a:rPr>
              <a:t>Fifth level</a:t>
            </a:r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03732277-AA00-4649-BA0E-45F377FA17AA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78787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CACB7519-8F4D-4D55-AEF1-881893806944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04850" indent="-28575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04900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5621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193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476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933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390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848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B670972A-B40F-4442-B554-41F304A231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>
                <a:sym typeface="Calibri" panose="020F0502020204030204" pitchFamily="34" charset="0"/>
              </a:rPr>
              <a:t>Click to edit Master title style</a:t>
            </a:r>
          </a:p>
        </p:txBody>
      </p:sp>
      <p:sp>
        <p:nvSpPr>
          <p:cNvPr id="5122" name="Text Box 2">
            <a:extLst>
              <a:ext uri="{FF2B5EF4-FFF2-40B4-BE49-F238E27FC236}">
                <a16:creationId xmlns:a16="http://schemas.microsoft.com/office/drawing/2014/main" id="{28A7D2C7-0D69-42F9-9074-45AA6564145A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78787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52560AB1-4296-44C7-875A-BA845BE4B88E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70660AAA-31F2-4AA3-B01A-352E986BC3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>
                <a:sym typeface="Calibri" panose="020F0502020204030204" pitchFamily="34" charset="0"/>
              </a:rPr>
              <a:t>Click to edit Master title style</a:t>
            </a: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4F4F3EF9-753E-41FD-8647-CB49DC837F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>
                <a:sym typeface="Calibri Bold" panose="020F0702030404030204" pitchFamily="34" charset="0"/>
              </a:rPr>
              <a:t>Click to edit Master text styles</a:t>
            </a:r>
          </a:p>
          <a:p>
            <a:pPr lvl="1"/>
            <a:r>
              <a:rPr lang="en-US" altLang="nl-BE">
                <a:sym typeface="Calibri Bold" panose="020F0702030404030204" pitchFamily="34" charset="0"/>
              </a:rPr>
              <a:t>Second level</a:t>
            </a:r>
          </a:p>
          <a:p>
            <a:pPr lvl="2"/>
            <a:r>
              <a:rPr lang="en-US" altLang="nl-BE">
                <a:sym typeface="Calibri Bold" panose="020F0702030404030204" pitchFamily="34" charset="0"/>
              </a:rPr>
              <a:t>Third level</a:t>
            </a:r>
          </a:p>
          <a:p>
            <a:pPr lvl="3"/>
            <a:r>
              <a:rPr lang="en-US" altLang="nl-BE">
                <a:sym typeface="Calibri Bold" panose="020F0702030404030204" pitchFamily="34" charset="0"/>
              </a:rPr>
              <a:t>Fourth level</a:t>
            </a:r>
          </a:p>
          <a:p>
            <a:pPr lvl="4"/>
            <a:r>
              <a:rPr lang="en-US" altLang="nl-BE">
                <a:sym typeface="Calibri Bold" panose="020F0702030404030204" pitchFamily="34" charset="0"/>
              </a:rPr>
              <a:t>Fifth level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68262782-EF34-479F-845E-621485FFFF8B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78787"/>
                </a:solidFill>
                <a:latin typeface="Calibri" panose="020F0502020204030204" pitchFamily="34" charset="0"/>
                <a:ea typeface="ヒラギノ角ゴ ProN W6"/>
                <a:cs typeface="ヒラギノ角ゴ ProN W6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5A47C0B4-74B8-4897-8C6A-D2659A3E8BC1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Calibri Bold" panose="020F0702030404030204" pitchFamily="34" charset="0"/>
        </a:defRPr>
      </a:lvl1pPr>
      <a:lvl2pPr marL="419100" indent="38100" algn="l" rtl="0" eaLnBrk="0" fontAlgn="base" hangingPunct="0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 Bold" panose="020F0702030404030204" pitchFamily="34" charset="0"/>
        </a:defRPr>
      </a:lvl2pPr>
      <a:lvl3pPr marL="876300" indent="38100" algn="l" rtl="0" eaLnBrk="0" fontAlgn="base" hangingPunct="0">
        <a:spcBef>
          <a:spcPts val="4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Calibri Bold" panose="020F0702030404030204" pitchFamily="34" charset="0"/>
        </a:defRPr>
      </a:lvl3pPr>
      <a:lvl4pPr marL="1333500" indent="38100" algn="l" rtl="0" eaLnBrk="0" fontAlgn="base" hangingPunct="0">
        <a:spcBef>
          <a:spcPts val="4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Calibri Bold" panose="020F0702030404030204" pitchFamily="34" charset="0"/>
        </a:defRPr>
      </a:lvl4pPr>
      <a:lvl5pPr marL="1790700" indent="38100" algn="l" rtl="0" eaLnBrk="0" fontAlgn="base" hangingPunct="0">
        <a:spcBef>
          <a:spcPts val="4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Calibri Bold" panose="020F0702030404030204" pitchFamily="34" charset="0"/>
        </a:defRPr>
      </a:lvl5pPr>
      <a:lvl6pPr marL="2247900" algn="l" rtl="0" fontAlgn="base">
        <a:spcBef>
          <a:spcPts val="4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6pPr>
      <a:lvl7pPr marL="2705100" algn="l" rtl="0" fontAlgn="base">
        <a:spcBef>
          <a:spcPts val="4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7pPr>
      <a:lvl8pPr marL="3162300" algn="l" rtl="0" fontAlgn="base">
        <a:spcBef>
          <a:spcPts val="4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8pPr>
      <a:lvl9pPr marL="3619500" algn="l" rtl="0" fontAlgn="base">
        <a:spcBef>
          <a:spcPts val="4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>
            <a:extLst>
              <a:ext uri="{FF2B5EF4-FFF2-40B4-BE49-F238E27FC236}">
                <a16:creationId xmlns:a16="http://schemas.microsoft.com/office/drawing/2014/main" id="{8FCE0805-CE44-43F2-99F2-03354EEB2DA3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78787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C023C2E1-260C-4737-AE04-DCEF3ECBEEB1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>
            <a:extLst>
              <a:ext uri="{FF2B5EF4-FFF2-40B4-BE49-F238E27FC236}">
                <a16:creationId xmlns:a16="http://schemas.microsoft.com/office/drawing/2014/main" id="{36CA5325-7835-4A47-8C3D-E62737C80C7E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78787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8345825E-B5A3-4D25-AA01-23D52384AFAE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>
            <a:extLst>
              <a:ext uri="{FF2B5EF4-FFF2-40B4-BE49-F238E27FC236}">
                <a16:creationId xmlns:a16="http://schemas.microsoft.com/office/drawing/2014/main" id="{BBFA3822-6D56-4070-A512-E091B271D5F7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78787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ED631BFD-4168-4416-AED0-A34243E4BD51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78136FAA-45D3-4E04-A65E-52099C5A68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>
                <a:sym typeface="Calibri" panose="020F0502020204030204" pitchFamily="34" charset="0"/>
              </a:rPr>
              <a:t>Click to edit Master title style</a:t>
            </a: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EE54A2B6-C6BF-4964-B1B6-469D0B9939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>
                <a:sym typeface="Calibri Bold" panose="020F0702030404030204" pitchFamily="34" charset="0"/>
              </a:rPr>
              <a:t>Click to edit Master text styles</a:t>
            </a:r>
          </a:p>
          <a:p>
            <a:pPr lvl="1"/>
            <a:r>
              <a:rPr lang="en-US" altLang="nl-BE">
                <a:sym typeface="Calibri Bold" panose="020F0702030404030204" pitchFamily="34" charset="0"/>
              </a:rPr>
              <a:t>Second level</a:t>
            </a:r>
          </a:p>
          <a:p>
            <a:pPr lvl="2"/>
            <a:r>
              <a:rPr lang="en-US" altLang="nl-BE">
                <a:sym typeface="Calibri Bold" panose="020F0702030404030204" pitchFamily="34" charset="0"/>
              </a:rPr>
              <a:t>Third level</a:t>
            </a:r>
          </a:p>
          <a:p>
            <a:pPr lvl="3"/>
            <a:r>
              <a:rPr lang="en-US" altLang="nl-BE">
                <a:sym typeface="Calibri Bold" panose="020F0702030404030204" pitchFamily="34" charset="0"/>
              </a:rPr>
              <a:t>Fourth level</a:t>
            </a:r>
          </a:p>
          <a:p>
            <a:pPr lvl="4"/>
            <a:r>
              <a:rPr lang="en-US" altLang="nl-BE">
                <a:sym typeface="Calibri Bold" panose="020F0702030404030204" pitchFamily="34" charset="0"/>
              </a:rPr>
              <a:t>Fifth level</a:t>
            </a: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41274912-A166-4591-9EA5-7186E60E240E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78787"/>
                </a:solidFill>
                <a:latin typeface="Calibri" panose="020F0502020204030204" pitchFamily="34" charset="0"/>
                <a:ea typeface="ヒラギノ角ゴ ProN W6"/>
                <a:cs typeface="ヒラギノ角ゴ ProN W6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88F30475-7EC7-4E10-BE14-FC2CD83C60F6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Calibri Bold" panose="020F0702030404030204" pitchFamily="34" charset="0"/>
        </a:defRPr>
      </a:lvl1pPr>
      <a:lvl2pPr marL="419100" indent="38100" algn="l" rtl="0" eaLnBrk="0" fontAlgn="base" hangingPunct="0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 Bold" panose="020F0702030404030204" pitchFamily="34" charset="0"/>
        </a:defRPr>
      </a:lvl2pPr>
      <a:lvl3pPr marL="876300" indent="38100" algn="l" rtl="0" eaLnBrk="0" fontAlgn="base" hangingPunct="0">
        <a:spcBef>
          <a:spcPts val="4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Calibri Bold" panose="020F0702030404030204" pitchFamily="34" charset="0"/>
        </a:defRPr>
      </a:lvl3pPr>
      <a:lvl4pPr marL="1333500" indent="38100" algn="l" rtl="0" eaLnBrk="0" fontAlgn="base" hangingPunct="0">
        <a:spcBef>
          <a:spcPts val="4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Calibri Bold" panose="020F0702030404030204" pitchFamily="34" charset="0"/>
        </a:defRPr>
      </a:lvl4pPr>
      <a:lvl5pPr marL="1790700" indent="38100" algn="l" rtl="0" eaLnBrk="0" fontAlgn="base" hangingPunct="0">
        <a:spcBef>
          <a:spcPts val="4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Calibri Bold" panose="020F0702030404030204" pitchFamily="34" charset="0"/>
        </a:defRPr>
      </a:lvl5pPr>
      <a:lvl6pPr marL="2247900" algn="l" rtl="0" fontAlgn="base">
        <a:spcBef>
          <a:spcPts val="4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6pPr>
      <a:lvl7pPr marL="2705100" algn="l" rtl="0" fontAlgn="base">
        <a:spcBef>
          <a:spcPts val="4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7pPr>
      <a:lvl8pPr marL="3162300" algn="l" rtl="0" fontAlgn="base">
        <a:spcBef>
          <a:spcPts val="4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8pPr>
      <a:lvl9pPr marL="3619500" algn="l" rtl="0" fontAlgn="base">
        <a:spcBef>
          <a:spcPts val="4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108C46E6-5918-4E4B-86E4-E4FA2F556B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>
                <a:sym typeface="Calibri" panose="020F0502020204030204" pitchFamily="34" charset="0"/>
              </a:rPr>
              <a:t>Click to edit Master title style</a:t>
            </a: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8C88041C-10EB-4B9A-99F0-0C3D9DEF37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>
                <a:sym typeface="Calibri Bold" panose="020F0702030404030204" pitchFamily="34" charset="0"/>
              </a:rPr>
              <a:t>Click to edit Master text styles</a:t>
            </a:r>
          </a:p>
          <a:p>
            <a:pPr lvl="1"/>
            <a:r>
              <a:rPr lang="en-US" altLang="nl-BE">
                <a:sym typeface="Calibri Bold" panose="020F0702030404030204" pitchFamily="34" charset="0"/>
              </a:rPr>
              <a:t>Second level</a:t>
            </a:r>
          </a:p>
          <a:p>
            <a:pPr lvl="2"/>
            <a:r>
              <a:rPr lang="en-US" altLang="nl-BE">
                <a:sym typeface="Calibri Bold" panose="020F0702030404030204" pitchFamily="34" charset="0"/>
              </a:rPr>
              <a:t>Third level</a:t>
            </a:r>
          </a:p>
          <a:p>
            <a:pPr lvl="3"/>
            <a:r>
              <a:rPr lang="en-US" altLang="nl-BE">
                <a:sym typeface="Calibri Bold" panose="020F0702030404030204" pitchFamily="34" charset="0"/>
              </a:rPr>
              <a:t>Fourth level</a:t>
            </a:r>
          </a:p>
          <a:p>
            <a:pPr lvl="4"/>
            <a:r>
              <a:rPr lang="en-US" altLang="nl-BE">
                <a:sym typeface="Calibri Bold" panose="020F0702030404030204" pitchFamily="34" charset="0"/>
              </a:rPr>
              <a:t>Fifth level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99890BB1-0EFB-41B0-BCEF-8E2360CE4C37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78787"/>
                </a:solidFill>
                <a:latin typeface="Calibri" panose="020F0502020204030204" pitchFamily="34" charset="0"/>
                <a:ea typeface="ヒラギノ角ゴ ProN W6"/>
                <a:cs typeface="ヒラギノ角ゴ ProN W6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D561E65D-F0B2-4F1A-A860-0007E3A96BEA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Calibri Bold" panose="020F0702030404030204" pitchFamily="34" charset="0"/>
        </a:defRPr>
      </a:lvl1pPr>
      <a:lvl2pPr marL="419100" indent="38100" algn="l" rtl="0" eaLnBrk="0" fontAlgn="base" hangingPunct="0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 Bold" panose="020F0702030404030204" pitchFamily="34" charset="0"/>
        </a:defRPr>
      </a:lvl2pPr>
      <a:lvl3pPr marL="876300" indent="38100" algn="l" rtl="0" eaLnBrk="0" fontAlgn="base" hangingPunct="0">
        <a:spcBef>
          <a:spcPts val="4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Calibri Bold" panose="020F0702030404030204" pitchFamily="34" charset="0"/>
        </a:defRPr>
      </a:lvl3pPr>
      <a:lvl4pPr marL="1333500" indent="38100" algn="l" rtl="0" eaLnBrk="0" fontAlgn="base" hangingPunct="0">
        <a:spcBef>
          <a:spcPts val="4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Calibri Bold" panose="020F0702030404030204" pitchFamily="34" charset="0"/>
        </a:defRPr>
      </a:lvl4pPr>
      <a:lvl5pPr marL="1790700" indent="38100" algn="l" rtl="0" eaLnBrk="0" fontAlgn="base" hangingPunct="0">
        <a:spcBef>
          <a:spcPts val="4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Calibri Bold" panose="020F0702030404030204" pitchFamily="34" charset="0"/>
        </a:defRPr>
      </a:lvl5pPr>
      <a:lvl6pPr marL="2247900" algn="l" rtl="0" fontAlgn="base">
        <a:spcBef>
          <a:spcPts val="4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6pPr>
      <a:lvl7pPr marL="2705100" algn="l" rtl="0" fontAlgn="base">
        <a:spcBef>
          <a:spcPts val="4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7pPr>
      <a:lvl8pPr marL="3162300" algn="l" rtl="0" fontAlgn="base">
        <a:spcBef>
          <a:spcPts val="4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8pPr>
      <a:lvl9pPr marL="3619500" algn="l" rtl="0" fontAlgn="base">
        <a:spcBef>
          <a:spcPts val="4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TEipm-lSmY&amp;list=PLF9C3Z36XP1u-yHxYt6DzQ1SdcjHR5396" TargetMode="External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>
            <a:extLst>
              <a:ext uri="{FF2B5EF4-FFF2-40B4-BE49-F238E27FC236}">
                <a16:creationId xmlns:a16="http://schemas.microsoft.com/office/drawing/2014/main" id="{89BDD50F-8EBA-48EA-836E-411F1A80689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nl-BE" altLang="nl-BE"/>
              <a:t>ARBITRAGE U14-U16-U19</a:t>
            </a:r>
          </a:p>
        </p:txBody>
      </p:sp>
      <p:sp>
        <p:nvSpPr>
          <p:cNvPr id="12291" name="Tijdelijke aanduiding voor dianummer 3">
            <a:extLst>
              <a:ext uri="{FF2B5EF4-FFF2-40B4-BE49-F238E27FC236}">
                <a16:creationId xmlns:a16="http://schemas.microsoft.com/office/drawing/2014/main" id="{58F5ECD0-1491-4E21-999D-596534F2C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fld id="{A4B15B79-0927-457C-95ED-CB4B3F459290}" type="slidenum">
              <a:rPr lang="en-US" altLang="nl-BE" sz="1200" smtClean="0">
                <a:solidFill>
                  <a:srgbClr val="878787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/>
              <a:t>1</a:t>
            </a:fld>
            <a:endParaRPr lang="en-US" altLang="nl-BE" sz="1200">
              <a:solidFill>
                <a:srgbClr val="878787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2292" name="Picture 5">
            <a:extLst>
              <a:ext uri="{FF2B5EF4-FFF2-40B4-BE49-F238E27FC236}">
                <a16:creationId xmlns:a16="http://schemas.microsoft.com/office/drawing/2014/main" id="{20C262B8-997E-45DE-83D1-C1F13F7A3A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1957388"/>
            <a:ext cx="3810000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>
            <a:extLst>
              <a:ext uri="{FF2B5EF4-FFF2-40B4-BE49-F238E27FC236}">
                <a16:creationId xmlns:a16="http://schemas.microsoft.com/office/drawing/2014/main" id="{FEDEBAC9-F4F2-4ED7-92DC-DBCE0D567D2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solidFill>
            <a:srgbClr val="92D05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altLang="nl-BE"/>
              <a:t>ALTIJD FLUITEN</a:t>
            </a:r>
          </a:p>
        </p:txBody>
      </p:sp>
      <p:sp>
        <p:nvSpPr>
          <p:cNvPr id="21507" name="Tijdelijke aanduiding voor inhoud 2">
            <a:extLst>
              <a:ext uri="{FF2B5EF4-FFF2-40B4-BE49-F238E27FC236}">
                <a16:creationId xmlns:a16="http://schemas.microsoft.com/office/drawing/2014/main" id="{6850948C-FE75-4A48-896B-00F61A896F2C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7200" y="1340768"/>
            <a:ext cx="8229600" cy="47853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altLang="nl-BE"/>
              <a:t>onsportief gedrag : schelden, tijd rekken, …</a:t>
            </a:r>
          </a:p>
          <a:p>
            <a:r>
              <a:rPr lang="nl-BE" altLang="nl-BE"/>
              <a:t>gevaarlijk spel:</a:t>
            </a:r>
          </a:p>
          <a:p>
            <a:pPr lvl="1"/>
            <a:r>
              <a:rPr lang="nl-BE" altLang="nl-BE"/>
              <a:t>zwaaien met stick in buurt spelers</a:t>
            </a:r>
          </a:p>
          <a:p>
            <a:pPr lvl="1"/>
            <a:r>
              <a:rPr lang="nl-BE" altLang="nl-BE"/>
              <a:t>bal boven knie spelen (behalve </a:t>
            </a:r>
            <a:r>
              <a:rPr lang="nl-BE" altLang="nl-BE" err="1"/>
              <a:t>flick</a:t>
            </a:r>
            <a:r>
              <a:rPr lang="nl-BE" altLang="nl-BE"/>
              <a:t> en shot op goal)</a:t>
            </a:r>
          </a:p>
          <a:p>
            <a:pPr lvl="1"/>
            <a:r>
              <a:rPr lang="nl-BE" altLang="nl-BE"/>
              <a:t>hurken of gaan liggen in de buurt van de bal</a:t>
            </a:r>
          </a:p>
          <a:p>
            <a:r>
              <a:rPr lang="nl-BE" altLang="nl-BE"/>
              <a:t> fouten:</a:t>
            </a:r>
          </a:p>
          <a:p>
            <a:pPr lvl="1"/>
            <a:r>
              <a:rPr lang="nl-BE" altLang="nl-BE"/>
              <a:t>kick, backstick, hakken</a:t>
            </a:r>
          </a:p>
          <a:p>
            <a:pPr lvl="1"/>
            <a:r>
              <a:rPr lang="nl-BE" altLang="nl-BE"/>
              <a:t>duwen of trekken</a:t>
            </a:r>
          </a:p>
          <a:p>
            <a:pPr lvl="1"/>
            <a:r>
              <a:rPr lang="nl-BE" altLang="nl-BE"/>
              <a:t>afhouden/obstructie</a:t>
            </a:r>
          </a:p>
        </p:txBody>
      </p:sp>
      <p:sp>
        <p:nvSpPr>
          <p:cNvPr id="21508" name="Tijdelijke aanduiding voor dianummer 3">
            <a:extLst>
              <a:ext uri="{FF2B5EF4-FFF2-40B4-BE49-F238E27FC236}">
                <a16:creationId xmlns:a16="http://schemas.microsoft.com/office/drawing/2014/main" id="{42CD1FE1-A5F3-40E6-91EC-6764588ED0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fld id="{9CB1DF0C-A941-4ACF-A03A-9E70AC0F679A}" type="slidenum">
              <a:rPr lang="en-US" altLang="nl-BE" sz="1200" smtClean="0">
                <a:solidFill>
                  <a:srgbClr val="878787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/>
              <a:t>10</a:t>
            </a:fld>
            <a:endParaRPr lang="en-US" altLang="nl-BE" sz="1200">
              <a:solidFill>
                <a:srgbClr val="878787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id="{C87B3D51-F2EF-4B89-8026-00E2A57A64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588" y="136525"/>
            <a:ext cx="9142413" cy="1657350"/>
          </a:xfrm>
        </p:spPr>
        <p:txBody>
          <a:bodyPr/>
          <a:lstStyle/>
          <a:p>
            <a:pPr marL="319088" eaLnBrk="1" hangingPunct="1"/>
            <a:br>
              <a:rPr lang="en-US" altLang="nl-BE" sz="2700" b="1">
                <a:latin typeface="Trebuchet MS" panose="020B0603020202020204" pitchFamily="34" charset="0"/>
                <a:sym typeface="Trebuchet MS" panose="020B0603020202020204" pitchFamily="34" charset="0"/>
              </a:rPr>
            </a:br>
            <a:br>
              <a:rPr lang="en-US" altLang="nl-BE" sz="2100">
                <a:latin typeface="Trebuchet MS" panose="020B0603020202020204" pitchFamily="34" charset="0"/>
                <a:sym typeface="Trebuchet MS" panose="020B0603020202020204" pitchFamily="34" charset="0"/>
              </a:rPr>
            </a:br>
            <a:r>
              <a:rPr lang="en-US" altLang="nl-BE" sz="2400" b="1" err="1">
                <a:latin typeface="Trebuchet MS" panose="020B0603020202020204" pitchFamily="34" charset="0"/>
                <a:sym typeface="Trebuchet MS" panose="020B0603020202020204" pitchFamily="34" charset="0"/>
              </a:rPr>
              <a:t>Backstick</a:t>
            </a:r>
            <a:r>
              <a:rPr lang="en-US" altLang="nl-BE" sz="2400">
                <a:latin typeface="Trebuchet MS" panose="020B0603020202020204" pitchFamily="34" charset="0"/>
                <a:sym typeface="Trebuchet MS" panose="020B0603020202020204" pitchFamily="34" charset="0"/>
              </a:rPr>
              <a:t>: de </a:t>
            </a:r>
            <a:r>
              <a:rPr lang="en-US" altLang="nl-BE" sz="2400" err="1">
                <a:latin typeface="Trebuchet MS" panose="020B0603020202020204" pitchFamily="34" charset="0"/>
                <a:sym typeface="Trebuchet MS" panose="020B0603020202020204" pitchFamily="34" charset="0"/>
              </a:rPr>
              <a:t>bal</a:t>
            </a:r>
            <a:r>
              <a:rPr lang="en-US" altLang="nl-BE" sz="2400">
                <a:latin typeface="Trebuchet MS" panose="020B0603020202020204" pitchFamily="34" charset="0"/>
                <a:sym typeface="Trebuchet MS" panose="020B0603020202020204" pitchFamily="34" charset="0"/>
              </a:rPr>
              <a:t> mag </a:t>
            </a:r>
            <a:r>
              <a:rPr lang="en-US" altLang="nl-BE" sz="2400" err="1">
                <a:latin typeface="Trebuchet MS" panose="020B0603020202020204" pitchFamily="34" charset="0"/>
                <a:sym typeface="Trebuchet MS" panose="020B0603020202020204" pitchFamily="34" charset="0"/>
              </a:rPr>
              <a:t>niet</a:t>
            </a:r>
            <a:r>
              <a:rPr lang="en-US" altLang="nl-BE" sz="2400">
                <a:latin typeface="Trebuchet MS" panose="020B0603020202020204" pitchFamily="34" charset="0"/>
                <a:sym typeface="Trebuchet MS" panose="020B0603020202020204" pitchFamily="34" charset="0"/>
              </a:rPr>
              <a:t> met de </a:t>
            </a:r>
            <a:r>
              <a:rPr lang="en-US" altLang="nl-BE" sz="2400" err="1">
                <a:latin typeface="Trebuchet MS" panose="020B0603020202020204" pitchFamily="34" charset="0"/>
                <a:sym typeface="Trebuchet MS" panose="020B0603020202020204" pitchFamily="34" charset="0"/>
              </a:rPr>
              <a:t>bolle</a:t>
            </a:r>
            <a:r>
              <a:rPr lang="en-US" altLang="nl-BE" sz="2400">
                <a:latin typeface="Trebuchet MS" panose="020B0603020202020204" pitchFamily="34" charset="0"/>
                <a:sym typeface="Trebuchet MS" panose="020B0603020202020204" pitchFamily="34" charset="0"/>
              </a:rPr>
              <a:t> </a:t>
            </a:r>
            <a:r>
              <a:rPr lang="en-US" altLang="nl-BE" sz="2400" err="1">
                <a:latin typeface="Trebuchet MS" panose="020B0603020202020204" pitchFamily="34" charset="0"/>
                <a:sym typeface="Trebuchet MS" panose="020B0603020202020204" pitchFamily="34" charset="0"/>
              </a:rPr>
              <a:t>kant</a:t>
            </a:r>
            <a:r>
              <a:rPr lang="en-US" altLang="nl-BE" sz="2400">
                <a:latin typeface="Trebuchet MS" panose="020B0603020202020204" pitchFamily="34" charset="0"/>
                <a:sym typeface="Trebuchet MS" panose="020B0603020202020204" pitchFamily="34" charset="0"/>
              </a:rPr>
              <a:t> van de stick </a:t>
            </a:r>
            <a:r>
              <a:rPr lang="en-US" altLang="nl-BE" sz="2400" err="1">
                <a:latin typeface="Trebuchet MS" panose="020B0603020202020204" pitchFamily="34" charset="0"/>
                <a:sym typeface="Trebuchet MS" panose="020B0603020202020204" pitchFamily="34" charset="0"/>
              </a:rPr>
              <a:t>worden</a:t>
            </a:r>
            <a:r>
              <a:rPr lang="en-US" altLang="nl-BE" sz="2400">
                <a:latin typeface="Trebuchet MS" panose="020B0603020202020204" pitchFamily="34" charset="0"/>
                <a:sym typeface="Trebuchet MS" panose="020B0603020202020204" pitchFamily="34" charset="0"/>
              </a:rPr>
              <a:t> </a:t>
            </a:r>
            <a:r>
              <a:rPr lang="en-US" altLang="nl-BE" sz="2400" err="1">
                <a:latin typeface="Trebuchet MS" panose="020B0603020202020204" pitchFamily="34" charset="0"/>
                <a:sym typeface="Trebuchet MS" panose="020B0603020202020204" pitchFamily="34" charset="0"/>
              </a:rPr>
              <a:t>gespeeld</a:t>
            </a:r>
            <a:endParaRPr lang="en-US" altLang="nl-BE" sz="210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grpSp>
        <p:nvGrpSpPr>
          <p:cNvPr id="22531" name="Group 4">
            <a:extLst>
              <a:ext uri="{FF2B5EF4-FFF2-40B4-BE49-F238E27FC236}">
                <a16:creationId xmlns:a16="http://schemas.microsoft.com/office/drawing/2014/main" id="{314D0E94-2C5B-43BD-BF66-ECDE355145F2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2514600"/>
            <a:ext cx="4141788" cy="4081463"/>
            <a:chOff x="0" y="0"/>
            <a:chExt cx="2596" cy="2653"/>
          </a:xfrm>
        </p:grpSpPr>
        <p:sp>
          <p:nvSpPr>
            <p:cNvPr id="22533" name="Rectangle 2">
              <a:extLst>
                <a:ext uri="{FF2B5EF4-FFF2-40B4-BE49-F238E27FC236}">
                  <a16:creationId xmlns:a16="http://schemas.microsoft.com/office/drawing/2014/main" id="{1E6502EE-7CD9-433F-A7DA-B2D81F01C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596" cy="265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1pPr>
              <a:lvl2pPr marL="37931725" indent="-37474525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2pPr>
              <a:lvl3pPr marL="11049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3pPr>
              <a:lvl4pPr marL="15621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4pPr>
              <a:lvl5pPr marL="20193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5pPr>
              <a:lvl6pPr marL="24765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6pPr>
              <a:lvl7pPr marL="29337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7pPr>
              <a:lvl8pPr marL="33909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8pPr>
              <a:lvl9pPr marL="38481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nl-NL" altLang="nl-BE" sz="420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  <p:pic>
          <p:nvPicPr>
            <p:cNvPr id="36867" name="Picture 3">
              <a:extLst>
                <a:ext uri="{FF2B5EF4-FFF2-40B4-BE49-F238E27FC236}">
                  <a16:creationId xmlns:a16="http://schemas.microsoft.com/office/drawing/2014/main" id="{CEFA0AD9-F86C-428A-A171-67D3BADA385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596" cy="2653"/>
            </a:xfrm>
            <a:prstGeom prst="rect">
              <a:avLst/>
            </a:prstGeom>
            <a:noFill/>
            <a:ln w="190500" cap="rnd">
              <a:solidFill>
                <a:srgbClr val="FFFFFF"/>
              </a:solidFill>
              <a:round/>
              <a:headEnd/>
              <a:tailEnd/>
            </a:ln>
            <a:effectLst>
              <a:outerShdw blurRad="50800" algn="ctr" rotWithShape="0">
                <a:schemeClr val="bg2">
                  <a:alpha val="40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532" name="AutoShape 5">
            <a:extLst>
              <a:ext uri="{FF2B5EF4-FFF2-40B4-BE49-F238E27FC236}">
                <a16:creationId xmlns:a16="http://schemas.microsoft.com/office/drawing/2014/main" id="{BE30DB04-7D7E-472B-9496-23EE6FE22A2C}"/>
              </a:ext>
            </a:extLst>
          </p:cNvPr>
          <p:cNvSpPr>
            <a:spLocks/>
          </p:cNvSpPr>
          <p:nvPr/>
        </p:nvSpPr>
        <p:spPr bwMode="auto">
          <a:xfrm rot="2819999">
            <a:off x="6330950" y="4729163"/>
            <a:ext cx="242887" cy="979488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0 w 21600"/>
              <a:gd name="T15" fmla="*/ 2147483646 h 21600"/>
              <a:gd name="T16" fmla="*/ 0 w 21600"/>
              <a:gd name="T17" fmla="*/ 2147483646 h 21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00"/>
              <a:gd name="T28" fmla="*/ 0 h 21600"/>
              <a:gd name="T29" fmla="*/ 21600 w 21600"/>
              <a:gd name="T30" fmla="*/ 21600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00" h="21600">
                <a:moveTo>
                  <a:pt x="0" y="18919"/>
                </a:moveTo>
                <a:lnTo>
                  <a:pt x="5400" y="18919"/>
                </a:lnTo>
                <a:lnTo>
                  <a:pt x="5400" y="0"/>
                </a:lnTo>
                <a:lnTo>
                  <a:pt x="16200" y="0"/>
                </a:lnTo>
                <a:lnTo>
                  <a:pt x="16200" y="18919"/>
                </a:lnTo>
                <a:lnTo>
                  <a:pt x="21600" y="18919"/>
                </a:lnTo>
                <a:lnTo>
                  <a:pt x="10800" y="21600"/>
                </a:lnTo>
                <a:lnTo>
                  <a:pt x="0" y="18919"/>
                </a:lnTo>
                <a:close/>
                <a:moveTo>
                  <a:pt x="0" y="18919"/>
                </a:moveTo>
              </a:path>
            </a:pathLst>
          </a:custGeom>
          <a:solidFill>
            <a:srgbClr val="FFFF00"/>
          </a:solidFill>
          <a:ln w="25400">
            <a:solidFill>
              <a:srgbClr val="FF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nl-BE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9BF53663-90DE-48B1-ABE8-C47D178DA2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504" y="187325"/>
            <a:ext cx="8979346" cy="1369467"/>
          </a:xfrm>
        </p:spPr>
        <p:txBody>
          <a:bodyPr/>
          <a:lstStyle/>
          <a:p>
            <a:pPr eaLnBrk="1" hangingPunct="1"/>
            <a:r>
              <a:rPr lang="en-US" altLang="nl-BE" sz="2400" b="1">
                <a:latin typeface="Trebuchet MS" panose="020B0603020202020204" pitchFamily="34" charset="0"/>
                <a:sym typeface="Trebuchet MS" panose="020B0603020202020204" pitchFamily="34" charset="0"/>
              </a:rPr>
              <a:t>Kick: </a:t>
            </a:r>
            <a:r>
              <a:rPr lang="en-US" altLang="nl-BE" sz="2400">
                <a:latin typeface="Trebuchet MS" panose="020B0603020202020204" pitchFamily="34" charset="0"/>
                <a:sym typeface="Trebuchet MS" panose="020B0603020202020204" pitchFamily="34" charset="0"/>
              </a:rPr>
              <a:t>de </a:t>
            </a:r>
            <a:r>
              <a:rPr lang="en-US" altLang="nl-BE" sz="2400" err="1">
                <a:latin typeface="Trebuchet MS" panose="020B0603020202020204" pitchFamily="34" charset="0"/>
                <a:sym typeface="Trebuchet MS" panose="020B0603020202020204" pitchFamily="34" charset="0"/>
              </a:rPr>
              <a:t>bal</a:t>
            </a:r>
            <a:r>
              <a:rPr lang="en-US" altLang="nl-BE" sz="2400">
                <a:latin typeface="Trebuchet MS" panose="020B0603020202020204" pitchFamily="34" charset="0"/>
                <a:sym typeface="Trebuchet MS" panose="020B0603020202020204" pitchFamily="34" charset="0"/>
              </a:rPr>
              <a:t> mag </a:t>
            </a:r>
            <a:r>
              <a:rPr lang="en-US" altLang="nl-BE" sz="2400" err="1">
                <a:latin typeface="Trebuchet MS" panose="020B0603020202020204" pitchFamily="34" charset="0"/>
                <a:sym typeface="Trebuchet MS" panose="020B0603020202020204" pitchFamily="34" charset="0"/>
              </a:rPr>
              <a:t>niet</a:t>
            </a:r>
            <a:r>
              <a:rPr lang="en-US" altLang="nl-BE" sz="2400">
                <a:latin typeface="Trebuchet MS" panose="020B0603020202020204" pitchFamily="34" charset="0"/>
                <a:sym typeface="Trebuchet MS" panose="020B0603020202020204" pitchFamily="34" charset="0"/>
              </a:rPr>
              <a:t> met de </a:t>
            </a:r>
            <a:r>
              <a:rPr lang="en-US" altLang="nl-BE" sz="2400" err="1">
                <a:latin typeface="Trebuchet MS" panose="020B0603020202020204" pitchFamily="34" charset="0"/>
                <a:sym typeface="Trebuchet MS" panose="020B0603020202020204" pitchFamily="34" charset="0"/>
              </a:rPr>
              <a:t>voet</a:t>
            </a:r>
            <a:r>
              <a:rPr lang="en-US" altLang="nl-BE" sz="2400">
                <a:latin typeface="Trebuchet MS" panose="020B0603020202020204" pitchFamily="34" charset="0"/>
                <a:sym typeface="Trebuchet MS" panose="020B0603020202020204" pitchFamily="34" charset="0"/>
              </a:rPr>
              <a:t> of het been </a:t>
            </a:r>
            <a:r>
              <a:rPr lang="en-US" altLang="nl-BE" sz="2400" err="1">
                <a:latin typeface="Trebuchet MS" panose="020B0603020202020204" pitchFamily="34" charset="0"/>
                <a:sym typeface="Trebuchet MS" panose="020B0603020202020204" pitchFamily="34" charset="0"/>
              </a:rPr>
              <a:t>worden</a:t>
            </a:r>
            <a:r>
              <a:rPr lang="en-US" altLang="nl-BE" sz="2400">
                <a:latin typeface="Trebuchet MS" panose="020B0603020202020204" pitchFamily="34" charset="0"/>
                <a:sym typeface="Trebuchet MS" panose="020B0603020202020204" pitchFamily="34" charset="0"/>
              </a:rPr>
              <a:t> </a:t>
            </a:r>
            <a:r>
              <a:rPr lang="en-US" altLang="nl-BE" sz="2400" err="1">
                <a:latin typeface="Trebuchet MS" panose="020B0603020202020204" pitchFamily="34" charset="0"/>
                <a:sym typeface="Trebuchet MS" panose="020B0603020202020204" pitchFamily="34" charset="0"/>
              </a:rPr>
              <a:t>gespeeld</a:t>
            </a:r>
            <a:r>
              <a:rPr lang="en-US" altLang="nl-BE" sz="2400">
                <a:latin typeface="Trebuchet MS" panose="020B0603020202020204" pitchFamily="34" charset="0"/>
                <a:sym typeface="Trebuchet MS" panose="020B0603020202020204" pitchFamily="34" charset="0"/>
              </a:rPr>
              <a:t>.</a:t>
            </a:r>
          </a:p>
        </p:txBody>
      </p:sp>
      <p:grpSp>
        <p:nvGrpSpPr>
          <p:cNvPr id="23555" name="Group 4">
            <a:extLst>
              <a:ext uri="{FF2B5EF4-FFF2-40B4-BE49-F238E27FC236}">
                <a16:creationId xmlns:a16="http://schemas.microsoft.com/office/drawing/2014/main" id="{59062A45-9060-4F48-9ED0-B6BE03A40C81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2133600"/>
            <a:ext cx="6140450" cy="4462463"/>
            <a:chOff x="0" y="0"/>
            <a:chExt cx="3856" cy="2885"/>
          </a:xfrm>
        </p:grpSpPr>
        <p:sp>
          <p:nvSpPr>
            <p:cNvPr id="23557" name="Rectangle 2">
              <a:extLst>
                <a:ext uri="{FF2B5EF4-FFF2-40B4-BE49-F238E27FC236}">
                  <a16:creationId xmlns:a16="http://schemas.microsoft.com/office/drawing/2014/main" id="{760E0ADC-6696-4881-B76A-AD4F92A96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856" cy="28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1pPr>
              <a:lvl2pPr marL="37931725" indent="-37474525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2pPr>
              <a:lvl3pPr marL="11049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3pPr>
              <a:lvl4pPr marL="15621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4pPr>
              <a:lvl5pPr marL="20193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5pPr>
              <a:lvl6pPr marL="24765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6pPr>
              <a:lvl7pPr marL="29337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7pPr>
              <a:lvl8pPr marL="33909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8pPr>
              <a:lvl9pPr marL="38481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nl-NL" altLang="nl-BE" sz="420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  <p:pic>
          <p:nvPicPr>
            <p:cNvPr id="37891" name="Picture 3">
              <a:extLst>
                <a:ext uri="{FF2B5EF4-FFF2-40B4-BE49-F238E27FC236}">
                  <a16:creationId xmlns:a16="http://schemas.microsoft.com/office/drawing/2014/main" id="{7B7D5799-ABCF-4EFE-BD66-C015077840E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3856" cy="2885"/>
            </a:xfrm>
            <a:prstGeom prst="rect">
              <a:avLst/>
            </a:prstGeom>
            <a:noFill/>
            <a:ln w="190500" cap="rnd">
              <a:solidFill>
                <a:srgbClr val="FFFFFF"/>
              </a:solidFill>
              <a:round/>
              <a:headEnd/>
              <a:tailEnd/>
            </a:ln>
            <a:effectLst>
              <a:outerShdw blurRad="50800" algn="ctr" rotWithShape="0">
                <a:schemeClr val="bg2">
                  <a:alpha val="40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556" name="AutoShape 5">
            <a:extLst>
              <a:ext uri="{FF2B5EF4-FFF2-40B4-BE49-F238E27FC236}">
                <a16:creationId xmlns:a16="http://schemas.microsoft.com/office/drawing/2014/main" id="{ED418B23-BA90-45E1-94D8-B8500A69314C}"/>
              </a:ext>
            </a:extLst>
          </p:cNvPr>
          <p:cNvSpPr>
            <a:spLocks/>
          </p:cNvSpPr>
          <p:nvPr/>
        </p:nvSpPr>
        <p:spPr bwMode="auto">
          <a:xfrm rot="-2219999">
            <a:off x="4337050" y="4483100"/>
            <a:ext cx="242888" cy="977900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0 w 21600"/>
              <a:gd name="T15" fmla="*/ 2147483646 h 21600"/>
              <a:gd name="T16" fmla="*/ 0 w 21600"/>
              <a:gd name="T17" fmla="*/ 2147483646 h 21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00"/>
              <a:gd name="T28" fmla="*/ 0 h 21600"/>
              <a:gd name="T29" fmla="*/ 21600 w 21600"/>
              <a:gd name="T30" fmla="*/ 21600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00" h="21600">
                <a:moveTo>
                  <a:pt x="0" y="18919"/>
                </a:moveTo>
                <a:lnTo>
                  <a:pt x="5400" y="18919"/>
                </a:lnTo>
                <a:lnTo>
                  <a:pt x="5400" y="0"/>
                </a:lnTo>
                <a:lnTo>
                  <a:pt x="16200" y="0"/>
                </a:lnTo>
                <a:lnTo>
                  <a:pt x="16200" y="18919"/>
                </a:lnTo>
                <a:lnTo>
                  <a:pt x="21600" y="18919"/>
                </a:lnTo>
                <a:lnTo>
                  <a:pt x="10800" y="21600"/>
                </a:lnTo>
                <a:lnTo>
                  <a:pt x="0" y="18919"/>
                </a:lnTo>
                <a:close/>
                <a:moveTo>
                  <a:pt x="0" y="18919"/>
                </a:moveTo>
              </a:path>
            </a:pathLst>
          </a:custGeom>
          <a:solidFill>
            <a:srgbClr val="FFFF00"/>
          </a:solidFill>
          <a:ln w="25400">
            <a:solidFill>
              <a:srgbClr val="FF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nl-BE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3">
            <a:extLst>
              <a:ext uri="{FF2B5EF4-FFF2-40B4-BE49-F238E27FC236}">
                <a16:creationId xmlns:a16="http://schemas.microsoft.com/office/drawing/2014/main" id="{4EB37D15-758B-49E3-A9DF-AB0F721F516E}"/>
              </a:ext>
            </a:extLst>
          </p:cNvPr>
          <p:cNvGrpSpPr>
            <a:grpSpLocks/>
          </p:cNvGrpSpPr>
          <p:nvPr/>
        </p:nvGrpSpPr>
        <p:grpSpPr bwMode="auto">
          <a:xfrm>
            <a:off x="2195513" y="1944688"/>
            <a:ext cx="5119687" cy="4132262"/>
            <a:chOff x="0" y="0"/>
            <a:chExt cx="3224" cy="2603"/>
          </a:xfrm>
        </p:grpSpPr>
        <p:sp>
          <p:nvSpPr>
            <p:cNvPr id="24581" name="Rectangle 1">
              <a:extLst>
                <a:ext uri="{FF2B5EF4-FFF2-40B4-BE49-F238E27FC236}">
                  <a16:creationId xmlns:a16="http://schemas.microsoft.com/office/drawing/2014/main" id="{15E9F4BC-15DC-44A3-8284-9AF84F925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224" cy="260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1pPr>
              <a:lvl2pPr marL="37931725" indent="-37474525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2pPr>
              <a:lvl3pPr marL="11049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3pPr>
              <a:lvl4pPr marL="15621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4pPr>
              <a:lvl5pPr marL="20193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5pPr>
              <a:lvl6pPr marL="24765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6pPr>
              <a:lvl7pPr marL="29337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7pPr>
              <a:lvl8pPr marL="33909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8pPr>
              <a:lvl9pPr marL="38481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nl-NL" altLang="nl-BE" sz="420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  <p:pic>
          <p:nvPicPr>
            <p:cNvPr id="38914" name="Picture 2">
              <a:extLst>
                <a:ext uri="{FF2B5EF4-FFF2-40B4-BE49-F238E27FC236}">
                  <a16:creationId xmlns:a16="http://schemas.microsoft.com/office/drawing/2014/main" id="{3A96CE1D-D56E-4C50-A4FB-1895874084E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3224" cy="2603"/>
            </a:xfrm>
            <a:prstGeom prst="rect">
              <a:avLst/>
            </a:prstGeom>
            <a:noFill/>
            <a:ln w="190500" cap="rnd">
              <a:solidFill>
                <a:srgbClr val="FFFFFF"/>
              </a:solidFill>
              <a:round/>
              <a:headEnd/>
              <a:tailEnd/>
            </a:ln>
            <a:effectLst>
              <a:outerShdw blurRad="50800" algn="ctr" rotWithShape="0">
                <a:schemeClr val="bg2">
                  <a:alpha val="40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579" name="Rectangle 4">
            <a:extLst>
              <a:ext uri="{FF2B5EF4-FFF2-40B4-BE49-F238E27FC236}">
                <a16:creationId xmlns:a16="http://schemas.microsoft.com/office/drawing/2014/main" id="{2EC3EEA3-CB6C-4247-AB23-057947596F3F}"/>
              </a:ext>
            </a:extLst>
          </p:cNvPr>
          <p:cNvSpPr>
            <a:spLocks/>
          </p:cNvSpPr>
          <p:nvPr/>
        </p:nvSpPr>
        <p:spPr bwMode="auto">
          <a:xfrm>
            <a:off x="179388" y="-98425"/>
            <a:ext cx="8509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nl-BE" sz="2400">
              <a:latin typeface="Trebuchet MS" panose="020B0603020202020204" pitchFamily="34" charset="0"/>
              <a:sym typeface="Trebuchet MS" panose="020B0603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BE" sz="2400" err="1">
                <a:latin typeface="Trebuchet MS" panose="020B0603020202020204" pitchFamily="34" charset="0"/>
                <a:sym typeface="Trebuchet MS" panose="020B0603020202020204" pitchFamily="34" charset="0"/>
              </a:rPr>
              <a:t>Zwaaien</a:t>
            </a:r>
            <a:r>
              <a:rPr lang="en-US" altLang="nl-BE" sz="2400">
                <a:latin typeface="Trebuchet MS" panose="020B0603020202020204" pitchFamily="34" charset="0"/>
                <a:sym typeface="Trebuchet MS" panose="020B0603020202020204" pitchFamily="34" charset="0"/>
              </a:rPr>
              <a:t> met de stick </a:t>
            </a:r>
            <a:r>
              <a:rPr lang="en-US" altLang="nl-BE" sz="2400" err="1">
                <a:latin typeface="Trebuchet MS" panose="020B0603020202020204" pitchFamily="34" charset="0"/>
                <a:sym typeface="Trebuchet MS" panose="020B0603020202020204" pitchFamily="34" charset="0"/>
              </a:rPr>
              <a:t>naast</a:t>
            </a:r>
            <a:r>
              <a:rPr lang="en-US" altLang="nl-BE" sz="2400">
                <a:latin typeface="Trebuchet MS" panose="020B0603020202020204" pitchFamily="34" charset="0"/>
                <a:sym typeface="Trebuchet MS" panose="020B0603020202020204" pitchFamily="34" charset="0"/>
              </a:rPr>
              <a:t> </a:t>
            </a:r>
            <a:r>
              <a:rPr lang="en-US" altLang="nl-BE" sz="2400" err="1">
                <a:latin typeface="Trebuchet MS" panose="020B0603020202020204" pitchFamily="34" charset="0"/>
                <a:sym typeface="Trebuchet MS" panose="020B0603020202020204" pitchFamily="34" charset="0"/>
              </a:rPr>
              <a:t>andere</a:t>
            </a:r>
            <a:r>
              <a:rPr lang="en-US" altLang="nl-BE" sz="2400">
                <a:latin typeface="Trebuchet MS" panose="020B0603020202020204" pitchFamily="34" charset="0"/>
                <a:sym typeface="Trebuchet MS" panose="020B0603020202020204" pitchFamily="34" charset="0"/>
              </a:rPr>
              <a:t> </a:t>
            </a:r>
            <a:r>
              <a:rPr lang="en-US" altLang="nl-BE" sz="2400" err="1">
                <a:latin typeface="Trebuchet MS" panose="020B0603020202020204" pitchFamily="34" charset="0"/>
                <a:sym typeface="Trebuchet MS" panose="020B0603020202020204" pitchFamily="34" charset="0"/>
              </a:rPr>
              <a:t>spelers</a:t>
            </a:r>
            <a:r>
              <a:rPr lang="en-US" altLang="nl-BE" sz="2400">
                <a:latin typeface="Trebuchet MS" panose="020B0603020202020204" pitchFamily="34" charset="0"/>
                <a:sym typeface="Trebuchet MS" panose="020B0603020202020204" pitchFamily="34" charset="0"/>
              </a:rPr>
              <a:t>, in back-hand of in fore-hand.</a:t>
            </a:r>
          </a:p>
        </p:txBody>
      </p:sp>
      <p:sp>
        <p:nvSpPr>
          <p:cNvPr id="24580" name="AutoShape 5">
            <a:extLst>
              <a:ext uri="{FF2B5EF4-FFF2-40B4-BE49-F238E27FC236}">
                <a16:creationId xmlns:a16="http://schemas.microsoft.com/office/drawing/2014/main" id="{71BACE56-623C-410B-AAEC-9AF48A42A5EB}"/>
              </a:ext>
            </a:extLst>
          </p:cNvPr>
          <p:cNvSpPr>
            <a:spLocks/>
          </p:cNvSpPr>
          <p:nvPr/>
        </p:nvSpPr>
        <p:spPr bwMode="auto">
          <a:xfrm rot="-2219999">
            <a:off x="6569075" y="2322513"/>
            <a:ext cx="242888" cy="977900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0 w 21600"/>
              <a:gd name="T15" fmla="*/ 2147483646 h 21600"/>
              <a:gd name="T16" fmla="*/ 0 w 21600"/>
              <a:gd name="T17" fmla="*/ 2147483646 h 21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00"/>
              <a:gd name="T28" fmla="*/ 0 h 21600"/>
              <a:gd name="T29" fmla="*/ 21600 w 21600"/>
              <a:gd name="T30" fmla="*/ 21600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00" h="21600">
                <a:moveTo>
                  <a:pt x="0" y="18919"/>
                </a:moveTo>
                <a:lnTo>
                  <a:pt x="5400" y="18919"/>
                </a:lnTo>
                <a:lnTo>
                  <a:pt x="5400" y="0"/>
                </a:lnTo>
                <a:lnTo>
                  <a:pt x="16200" y="0"/>
                </a:lnTo>
                <a:lnTo>
                  <a:pt x="16200" y="18919"/>
                </a:lnTo>
                <a:lnTo>
                  <a:pt x="21600" y="18919"/>
                </a:lnTo>
                <a:lnTo>
                  <a:pt x="10800" y="21600"/>
                </a:lnTo>
                <a:lnTo>
                  <a:pt x="0" y="18919"/>
                </a:lnTo>
                <a:close/>
                <a:moveTo>
                  <a:pt x="0" y="18919"/>
                </a:moveTo>
              </a:path>
            </a:pathLst>
          </a:custGeom>
          <a:solidFill>
            <a:srgbClr val="FFFF00"/>
          </a:solidFill>
          <a:ln w="25400">
            <a:solidFill>
              <a:srgbClr val="FF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nl-BE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3">
            <a:extLst>
              <a:ext uri="{FF2B5EF4-FFF2-40B4-BE49-F238E27FC236}">
                <a16:creationId xmlns:a16="http://schemas.microsoft.com/office/drawing/2014/main" id="{3B5C5111-37A2-444B-A252-53A33AB5199C}"/>
              </a:ext>
            </a:extLst>
          </p:cNvPr>
          <p:cNvGrpSpPr>
            <a:grpSpLocks/>
          </p:cNvGrpSpPr>
          <p:nvPr/>
        </p:nvGrpSpPr>
        <p:grpSpPr bwMode="auto">
          <a:xfrm>
            <a:off x="1631950" y="1776413"/>
            <a:ext cx="5327650" cy="4784725"/>
            <a:chOff x="0" y="0"/>
            <a:chExt cx="3355" cy="3014"/>
          </a:xfrm>
        </p:grpSpPr>
        <p:sp>
          <p:nvSpPr>
            <p:cNvPr id="25605" name="Rectangle 1">
              <a:extLst>
                <a:ext uri="{FF2B5EF4-FFF2-40B4-BE49-F238E27FC236}">
                  <a16:creationId xmlns:a16="http://schemas.microsoft.com/office/drawing/2014/main" id="{A3E65D3F-74B3-41AC-9771-65B96B4A6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355" cy="30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1pPr>
              <a:lvl2pPr marL="37931725" indent="-37474525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2pPr>
              <a:lvl3pPr marL="11049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3pPr>
              <a:lvl4pPr marL="15621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4pPr>
              <a:lvl5pPr marL="20193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5pPr>
              <a:lvl6pPr marL="24765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6pPr>
              <a:lvl7pPr marL="29337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7pPr>
              <a:lvl8pPr marL="33909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8pPr>
              <a:lvl9pPr marL="38481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nl-NL" altLang="nl-BE" sz="420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  <p:pic>
          <p:nvPicPr>
            <p:cNvPr id="39938" name="Picture 2">
              <a:extLst>
                <a:ext uri="{FF2B5EF4-FFF2-40B4-BE49-F238E27FC236}">
                  <a16:creationId xmlns:a16="http://schemas.microsoft.com/office/drawing/2014/main" id="{8912D32B-3C88-4E1F-8911-F6926CA8EEA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3355" cy="3014"/>
            </a:xfrm>
            <a:prstGeom prst="rect">
              <a:avLst/>
            </a:prstGeom>
            <a:noFill/>
            <a:ln w="190500" cap="rnd">
              <a:solidFill>
                <a:srgbClr val="FFFFFF"/>
              </a:solidFill>
              <a:round/>
              <a:headEnd/>
              <a:tailEnd/>
            </a:ln>
            <a:effectLst>
              <a:outerShdw blurRad="50800" algn="ctr" rotWithShape="0">
                <a:schemeClr val="bg2">
                  <a:alpha val="40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603" name="Rectangle 4">
            <a:extLst>
              <a:ext uri="{FF2B5EF4-FFF2-40B4-BE49-F238E27FC236}">
                <a16:creationId xmlns:a16="http://schemas.microsoft.com/office/drawing/2014/main" id="{8DCB8A19-E91A-417E-8B36-C6EAC6F25259}"/>
              </a:ext>
            </a:extLst>
          </p:cNvPr>
          <p:cNvSpPr>
            <a:spLocks/>
          </p:cNvSpPr>
          <p:nvPr/>
        </p:nvSpPr>
        <p:spPr bwMode="auto">
          <a:xfrm>
            <a:off x="252413" y="187325"/>
            <a:ext cx="9156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BE" sz="2700" err="1">
                <a:latin typeface="Trebuchet MS" panose="020B0603020202020204" pitchFamily="34" charset="0"/>
                <a:sym typeface="Trebuchet MS" panose="020B0603020202020204" pitchFamily="34" charset="0"/>
              </a:rPr>
              <a:t>Hakken</a:t>
            </a:r>
            <a:r>
              <a:rPr lang="en-US" altLang="nl-BE" sz="2700">
                <a:latin typeface="Trebuchet MS" panose="020B0603020202020204" pitchFamily="34" charset="0"/>
                <a:sym typeface="Trebuchet MS" panose="020B0603020202020204" pitchFamily="34" charset="0"/>
              </a:rPr>
              <a:t> op de stick.</a:t>
            </a:r>
            <a:br>
              <a:rPr lang="en-US" altLang="nl-BE" sz="1000">
                <a:latin typeface="Calibri Bold" panose="020F0702030404030204" pitchFamily="34" charset="0"/>
                <a:sym typeface="Calibri Bold" panose="020F0702030404030204" pitchFamily="34" charset="0"/>
              </a:rPr>
            </a:br>
            <a:r>
              <a:rPr lang="en-US" altLang="nl-BE" sz="1000"/>
              <a:t> </a:t>
            </a:r>
          </a:p>
        </p:txBody>
      </p:sp>
      <p:sp>
        <p:nvSpPr>
          <p:cNvPr id="25604" name="AutoShape 5">
            <a:extLst>
              <a:ext uri="{FF2B5EF4-FFF2-40B4-BE49-F238E27FC236}">
                <a16:creationId xmlns:a16="http://schemas.microsoft.com/office/drawing/2014/main" id="{E416212C-444D-4053-B18E-EEC6BA2D84A8}"/>
              </a:ext>
            </a:extLst>
          </p:cNvPr>
          <p:cNvSpPr>
            <a:spLocks/>
          </p:cNvSpPr>
          <p:nvPr/>
        </p:nvSpPr>
        <p:spPr bwMode="auto">
          <a:xfrm rot="-1800000">
            <a:off x="4656138" y="4791075"/>
            <a:ext cx="242887" cy="979488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0 w 21600"/>
              <a:gd name="T15" fmla="*/ 2147483646 h 21600"/>
              <a:gd name="T16" fmla="*/ 0 w 21600"/>
              <a:gd name="T17" fmla="*/ 2147483646 h 21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00"/>
              <a:gd name="T28" fmla="*/ 0 h 21600"/>
              <a:gd name="T29" fmla="*/ 21600 w 21600"/>
              <a:gd name="T30" fmla="*/ 21600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00" h="21600">
                <a:moveTo>
                  <a:pt x="0" y="18919"/>
                </a:moveTo>
                <a:lnTo>
                  <a:pt x="5400" y="18919"/>
                </a:lnTo>
                <a:lnTo>
                  <a:pt x="5400" y="0"/>
                </a:lnTo>
                <a:lnTo>
                  <a:pt x="16200" y="0"/>
                </a:lnTo>
                <a:lnTo>
                  <a:pt x="16200" y="18919"/>
                </a:lnTo>
                <a:lnTo>
                  <a:pt x="21600" y="18919"/>
                </a:lnTo>
                <a:lnTo>
                  <a:pt x="10800" y="21600"/>
                </a:lnTo>
                <a:lnTo>
                  <a:pt x="0" y="18919"/>
                </a:lnTo>
                <a:close/>
                <a:moveTo>
                  <a:pt x="0" y="18919"/>
                </a:moveTo>
              </a:path>
            </a:pathLst>
          </a:custGeom>
          <a:solidFill>
            <a:srgbClr val="FFFF00"/>
          </a:solidFill>
          <a:ln w="25400">
            <a:solidFill>
              <a:srgbClr val="FF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nl-BE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3">
            <a:extLst>
              <a:ext uri="{FF2B5EF4-FFF2-40B4-BE49-F238E27FC236}">
                <a16:creationId xmlns:a16="http://schemas.microsoft.com/office/drawing/2014/main" id="{D53EA9FE-A534-4818-B376-D438D8D9DD6D}"/>
              </a:ext>
            </a:extLst>
          </p:cNvPr>
          <p:cNvGrpSpPr>
            <a:grpSpLocks/>
          </p:cNvGrpSpPr>
          <p:nvPr/>
        </p:nvGrpSpPr>
        <p:grpSpPr bwMode="auto">
          <a:xfrm>
            <a:off x="2365375" y="1931988"/>
            <a:ext cx="4437063" cy="4714875"/>
            <a:chOff x="0" y="0"/>
            <a:chExt cx="2795" cy="2969"/>
          </a:xfrm>
        </p:grpSpPr>
        <p:sp>
          <p:nvSpPr>
            <p:cNvPr id="26629" name="Rectangle 1">
              <a:extLst>
                <a:ext uri="{FF2B5EF4-FFF2-40B4-BE49-F238E27FC236}">
                  <a16:creationId xmlns:a16="http://schemas.microsoft.com/office/drawing/2014/main" id="{F5C4C7A7-2B6D-4CEE-A6B2-1F9E3F46F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795" cy="29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1pPr>
              <a:lvl2pPr marL="37931725" indent="-37474525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2pPr>
              <a:lvl3pPr marL="11049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3pPr>
              <a:lvl4pPr marL="15621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4pPr>
              <a:lvl5pPr marL="20193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5pPr>
              <a:lvl6pPr marL="24765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6pPr>
              <a:lvl7pPr marL="29337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7pPr>
              <a:lvl8pPr marL="33909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8pPr>
              <a:lvl9pPr marL="38481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nl-NL" altLang="nl-BE" sz="420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  <p:pic>
          <p:nvPicPr>
            <p:cNvPr id="40962" name="Picture 2">
              <a:extLst>
                <a:ext uri="{FF2B5EF4-FFF2-40B4-BE49-F238E27FC236}">
                  <a16:creationId xmlns:a16="http://schemas.microsoft.com/office/drawing/2014/main" id="{C76E096C-FF51-40A7-8465-6473BCB8F58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795" cy="2969"/>
            </a:xfrm>
            <a:prstGeom prst="rect">
              <a:avLst/>
            </a:prstGeom>
            <a:noFill/>
            <a:ln w="190500" cap="rnd">
              <a:solidFill>
                <a:srgbClr val="FFFFFF"/>
              </a:solidFill>
              <a:round/>
              <a:headEnd/>
              <a:tailEnd/>
            </a:ln>
            <a:effectLst>
              <a:outerShdw blurRad="50800" algn="ctr" rotWithShape="0">
                <a:schemeClr val="bg2">
                  <a:alpha val="40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627" name="AutoShape 4">
            <a:extLst>
              <a:ext uri="{FF2B5EF4-FFF2-40B4-BE49-F238E27FC236}">
                <a16:creationId xmlns:a16="http://schemas.microsoft.com/office/drawing/2014/main" id="{A4439F0D-733B-4F89-8726-3E68144E4F50}"/>
              </a:ext>
            </a:extLst>
          </p:cNvPr>
          <p:cNvSpPr>
            <a:spLocks/>
          </p:cNvSpPr>
          <p:nvPr/>
        </p:nvSpPr>
        <p:spPr bwMode="auto">
          <a:xfrm rot="-3300000">
            <a:off x="2976563" y="2454275"/>
            <a:ext cx="242888" cy="979487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0 w 21600"/>
              <a:gd name="T15" fmla="*/ 2147483646 h 21600"/>
              <a:gd name="T16" fmla="*/ 0 w 21600"/>
              <a:gd name="T17" fmla="*/ 2147483646 h 21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00"/>
              <a:gd name="T28" fmla="*/ 0 h 21600"/>
              <a:gd name="T29" fmla="*/ 21600 w 21600"/>
              <a:gd name="T30" fmla="*/ 21600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00" h="21600">
                <a:moveTo>
                  <a:pt x="0" y="18919"/>
                </a:moveTo>
                <a:lnTo>
                  <a:pt x="5400" y="18919"/>
                </a:lnTo>
                <a:lnTo>
                  <a:pt x="5400" y="0"/>
                </a:lnTo>
                <a:lnTo>
                  <a:pt x="16200" y="0"/>
                </a:lnTo>
                <a:lnTo>
                  <a:pt x="16200" y="18919"/>
                </a:lnTo>
                <a:lnTo>
                  <a:pt x="21600" y="18919"/>
                </a:lnTo>
                <a:lnTo>
                  <a:pt x="10800" y="21600"/>
                </a:lnTo>
                <a:lnTo>
                  <a:pt x="0" y="18919"/>
                </a:lnTo>
                <a:close/>
                <a:moveTo>
                  <a:pt x="0" y="18919"/>
                </a:moveTo>
              </a:path>
            </a:pathLst>
          </a:custGeom>
          <a:solidFill>
            <a:srgbClr val="FFFF00"/>
          </a:solidFill>
          <a:ln w="25400">
            <a:solidFill>
              <a:srgbClr val="FF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nl-BE"/>
          </a:p>
        </p:txBody>
      </p:sp>
      <p:sp>
        <p:nvSpPr>
          <p:cNvPr id="26628" name="Rectangle 5">
            <a:extLst>
              <a:ext uri="{FF2B5EF4-FFF2-40B4-BE49-F238E27FC236}">
                <a16:creationId xmlns:a16="http://schemas.microsoft.com/office/drawing/2014/main" id="{E0D19218-D5F3-4058-A372-B27AF081E335}"/>
              </a:ext>
            </a:extLst>
          </p:cNvPr>
          <p:cNvSpPr>
            <a:spLocks/>
          </p:cNvSpPr>
          <p:nvPr/>
        </p:nvSpPr>
        <p:spPr bwMode="auto">
          <a:xfrm>
            <a:off x="0" y="98425"/>
            <a:ext cx="91551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nl-BE" sz="2000">
              <a:latin typeface="Trebuchet MS" panose="020B0603020202020204" pitchFamily="34" charset="0"/>
              <a:sym typeface="Trebuchet MS" panose="020B0603020202020204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BE" sz="2700" err="1">
                <a:latin typeface="Trebuchet MS" panose="020B0603020202020204" pitchFamily="34" charset="0"/>
                <a:sym typeface="Trebuchet MS" panose="020B0603020202020204" pitchFamily="34" charset="0"/>
              </a:rPr>
              <a:t>Een</a:t>
            </a:r>
            <a:r>
              <a:rPr lang="en-US" altLang="nl-BE" sz="2700">
                <a:latin typeface="Trebuchet MS" panose="020B0603020202020204" pitchFamily="34" charset="0"/>
                <a:sym typeface="Trebuchet MS" panose="020B0603020202020204" pitchFamily="34" charset="0"/>
              </a:rPr>
              <a:t> </a:t>
            </a:r>
            <a:r>
              <a:rPr lang="en-US" altLang="nl-BE" sz="2700" err="1">
                <a:latin typeface="Trebuchet MS" panose="020B0603020202020204" pitchFamily="34" charset="0"/>
                <a:sym typeface="Trebuchet MS" panose="020B0603020202020204" pitchFamily="34" charset="0"/>
              </a:rPr>
              <a:t>tegenstander</a:t>
            </a:r>
            <a:r>
              <a:rPr lang="en-US" altLang="nl-BE" sz="2700">
                <a:latin typeface="Trebuchet MS" panose="020B0603020202020204" pitchFamily="34" charset="0"/>
                <a:sym typeface="Trebuchet MS" panose="020B0603020202020204" pitchFamily="34" charset="0"/>
              </a:rPr>
              <a:t> </a:t>
            </a:r>
            <a:r>
              <a:rPr lang="en-US" altLang="nl-BE" sz="2700" err="1">
                <a:latin typeface="Trebuchet MS" panose="020B0603020202020204" pitchFamily="34" charset="0"/>
                <a:sym typeface="Trebuchet MS" panose="020B0603020202020204" pitchFamily="34" charset="0"/>
              </a:rPr>
              <a:t>duwen</a:t>
            </a:r>
            <a:r>
              <a:rPr lang="en-US" altLang="nl-BE" sz="2700">
                <a:latin typeface="Trebuchet MS" panose="020B0603020202020204" pitchFamily="34" charset="0"/>
                <a:sym typeface="Trebuchet MS" panose="020B0603020202020204" pitchFamily="34" charset="0"/>
              </a:rPr>
              <a:t> of </a:t>
            </a:r>
            <a:r>
              <a:rPr lang="en-US" altLang="nl-BE" sz="2700" err="1">
                <a:latin typeface="Trebuchet MS" panose="020B0603020202020204" pitchFamily="34" charset="0"/>
                <a:sym typeface="Trebuchet MS" panose="020B0603020202020204" pitchFamily="34" charset="0"/>
              </a:rPr>
              <a:t>vasthouden</a:t>
            </a:r>
            <a:r>
              <a:rPr lang="en-US" altLang="nl-BE" sz="2700">
                <a:latin typeface="Trebuchet MS" panose="020B0603020202020204" pitchFamily="34" charset="0"/>
                <a:sym typeface="Trebuchet MS" panose="020B0603020202020204" pitchFamily="34" charset="0"/>
              </a:rPr>
              <a:t>.</a:t>
            </a:r>
            <a:br>
              <a:rPr lang="en-US" altLang="nl-BE" sz="1000">
                <a:latin typeface="Calibri Bold" panose="020F0702030404030204" pitchFamily="34" charset="0"/>
                <a:sym typeface="Calibri Bold" panose="020F0702030404030204" pitchFamily="34" charset="0"/>
              </a:rPr>
            </a:br>
            <a:r>
              <a:rPr lang="en-US" altLang="nl-BE" sz="1000"/>
              <a:t> 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3">
            <a:extLst>
              <a:ext uri="{FF2B5EF4-FFF2-40B4-BE49-F238E27FC236}">
                <a16:creationId xmlns:a16="http://schemas.microsoft.com/office/drawing/2014/main" id="{85DE9690-08FF-4B51-8448-D17ED4F5CB73}"/>
              </a:ext>
            </a:extLst>
          </p:cNvPr>
          <p:cNvGrpSpPr>
            <a:grpSpLocks/>
          </p:cNvGrpSpPr>
          <p:nvPr/>
        </p:nvGrpSpPr>
        <p:grpSpPr bwMode="auto">
          <a:xfrm>
            <a:off x="2719388" y="1679575"/>
            <a:ext cx="3695700" cy="4978400"/>
            <a:chOff x="0" y="0"/>
            <a:chExt cx="2328" cy="3136"/>
          </a:xfrm>
        </p:grpSpPr>
        <p:sp>
          <p:nvSpPr>
            <p:cNvPr id="27653" name="Rectangle 1">
              <a:extLst>
                <a:ext uri="{FF2B5EF4-FFF2-40B4-BE49-F238E27FC236}">
                  <a16:creationId xmlns:a16="http://schemas.microsoft.com/office/drawing/2014/main" id="{8309940B-68CD-4551-A77A-4D7644FA0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328" cy="3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1pPr>
              <a:lvl2pPr marL="37931725" indent="-37474525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2pPr>
              <a:lvl3pPr marL="11049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3pPr>
              <a:lvl4pPr marL="15621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4pPr>
              <a:lvl5pPr marL="20193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5pPr>
              <a:lvl6pPr marL="24765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6pPr>
              <a:lvl7pPr marL="29337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7pPr>
              <a:lvl8pPr marL="33909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8pPr>
              <a:lvl9pPr marL="38481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nl-NL" altLang="nl-BE" sz="420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  <p:pic>
          <p:nvPicPr>
            <p:cNvPr id="41986" name="Picture 2">
              <a:extLst>
                <a:ext uri="{FF2B5EF4-FFF2-40B4-BE49-F238E27FC236}">
                  <a16:creationId xmlns:a16="http://schemas.microsoft.com/office/drawing/2014/main" id="{6A409D46-299E-4070-AAFF-0323FD174EC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328" cy="3136"/>
            </a:xfrm>
            <a:prstGeom prst="rect">
              <a:avLst/>
            </a:prstGeom>
            <a:noFill/>
            <a:ln w="190500" cap="rnd">
              <a:solidFill>
                <a:srgbClr val="FFFFFF"/>
              </a:solidFill>
              <a:round/>
              <a:headEnd/>
              <a:tailEnd/>
            </a:ln>
            <a:effectLst>
              <a:outerShdw blurRad="50800" algn="ctr" rotWithShape="0">
                <a:schemeClr val="bg2">
                  <a:alpha val="40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651" name="Rectangle 4">
            <a:extLst>
              <a:ext uri="{FF2B5EF4-FFF2-40B4-BE49-F238E27FC236}">
                <a16:creationId xmlns:a16="http://schemas.microsoft.com/office/drawing/2014/main" id="{0F326FD5-9195-43B4-BD89-7ACB88742A4C}"/>
              </a:ext>
            </a:extLst>
          </p:cNvPr>
          <p:cNvSpPr>
            <a:spLocks/>
          </p:cNvSpPr>
          <p:nvPr/>
        </p:nvSpPr>
        <p:spPr bwMode="auto">
          <a:xfrm>
            <a:off x="252413" y="187325"/>
            <a:ext cx="9156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BE" sz="2700">
                <a:latin typeface="Trebuchet MS" panose="020B0603020202020204" pitchFamily="34" charset="0"/>
                <a:sym typeface="Trebuchet MS" panose="020B0603020202020204" pitchFamily="34" charset="0"/>
              </a:rPr>
              <a:t>De </a:t>
            </a:r>
            <a:r>
              <a:rPr lang="en-US" altLang="nl-BE" sz="2700" err="1">
                <a:latin typeface="Trebuchet MS" panose="020B0603020202020204" pitchFamily="34" charset="0"/>
                <a:sym typeface="Trebuchet MS" panose="020B0603020202020204" pitchFamily="34" charset="0"/>
              </a:rPr>
              <a:t>speler</a:t>
            </a:r>
            <a:r>
              <a:rPr lang="en-US" altLang="nl-BE" sz="2700">
                <a:latin typeface="Trebuchet MS" panose="020B0603020202020204" pitchFamily="34" charset="0"/>
                <a:sym typeface="Trebuchet MS" panose="020B0603020202020204" pitchFamily="34" charset="0"/>
              </a:rPr>
              <a:t> </a:t>
            </a:r>
            <a:r>
              <a:rPr lang="en-US" altLang="nl-BE" sz="2700" err="1">
                <a:latin typeface="Trebuchet MS" panose="020B0603020202020204" pitchFamily="34" charset="0"/>
                <a:sym typeface="Trebuchet MS" panose="020B0603020202020204" pitchFamily="34" charset="0"/>
              </a:rPr>
              <a:t>ligt</a:t>
            </a:r>
            <a:r>
              <a:rPr lang="en-US" altLang="nl-BE" sz="2700">
                <a:latin typeface="Trebuchet MS" panose="020B0603020202020204" pitchFamily="34" charset="0"/>
                <a:sym typeface="Trebuchet MS" panose="020B0603020202020204" pitchFamily="34" charset="0"/>
              </a:rPr>
              <a:t> op de </a:t>
            </a:r>
            <a:r>
              <a:rPr lang="en-US" altLang="nl-BE" sz="2700" err="1">
                <a:latin typeface="Trebuchet MS" panose="020B0603020202020204" pitchFamily="34" charset="0"/>
                <a:sym typeface="Trebuchet MS" panose="020B0603020202020204" pitchFamily="34" charset="0"/>
              </a:rPr>
              <a:t>grond</a:t>
            </a:r>
            <a:r>
              <a:rPr lang="en-US" altLang="nl-BE" sz="2700">
                <a:latin typeface="Trebuchet MS" panose="020B0603020202020204" pitchFamily="34" charset="0"/>
                <a:sym typeface="Trebuchet MS" panose="020B0603020202020204" pitchFamily="34" charset="0"/>
              </a:rPr>
              <a:t>.</a:t>
            </a:r>
            <a:br>
              <a:rPr lang="en-US" altLang="nl-BE" sz="2700">
                <a:latin typeface="Calibri Bold" panose="020F0702030404030204" pitchFamily="34" charset="0"/>
                <a:sym typeface="Calibri Bold" panose="020F0702030404030204" pitchFamily="34" charset="0"/>
              </a:rPr>
            </a:br>
            <a:r>
              <a:rPr lang="en-US" altLang="nl-BE" sz="2700"/>
              <a:t> </a:t>
            </a:r>
          </a:p>
        </p:txBody>
      </p:sp>
      <p:sp>
        <p:nvSpPr>
          <p:cNvPr id="27652" name="AutoShape 5">
            <a:extLst>
              <a:ext uri="{FF2B5EF4-FFF2-40B4-BE49-F238E27FC236}">
                <a16:creationId xmlns:a16="http://schemas.microsoft.com/office/drawing/2014/main" id="{98DCB41A-01E8-44F9-A72A-CC1B0DC2ADB4}"/>
              </a:ext>
            </a:extLst>
          </p:cNvPr>
          <p:cNvSpPr>
            <a:spLocks/>
          </p:cNvSpPr>
          <p:nvPr/>
        </p:nvSpPr>
        <p:spPr bwMode="auto">
          <a:xfrm rot="-3300000">
            <a:off x="3983831" y="4326732"/>
            <a:ext cx="242887" cy="977900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0 w 21600"/>
              <a:gd name="T15" fmla="*/ 2147483646 h 21600"/>
              <a:gd name="T16" fmla="*/ 0 w 21600"/>
              <a:gd name="T17" fmla="*/ 2147483646 h 21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00"/>
              <a:gd name="T28" fmla="*/ 0 h 21600"/>
              <a:gd name="T29" fmla="*/ 21600 w 21600"/>
              <a:gd name="T30" fmla="*/ 21600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00" h="21600">
                <a:moveTo>
                  <a:pt x="0" y="18919"/>
                </a:moveTo>
                <a:lnTo>
                  <a:pt x="5400" y="18919"/>
                </a:lnTo>
                <a:lnTo>
                  <a:pt x="5400" y="0"/>
                </a:lnTo>
                <a:lnTo>
                  <a:pt x="16200" y="0"/>
                </a:lnTo>
                <a:lnTo>
                  <a:pt x="16200" y="18919"/>
                </a:lnTo>
                <a:lnTo>
                  <a:pt x="21600" y="18919"/>
                </a:lnTo>
                <a:lnTo>
                  <a:pt x="10800" y="21600"/>
                </a:lnTo>
                <a:lnTo>
                  <a:pt x="0" y="18919"/>
                </a:lnTo>
                <a:close/>
                <a:moveTo>
                  <a:pt x="0" y="18919"/>
                </a:moveTo>
              </a:path>
            </a:pathLst>
          </a:custGeom>
          <a:solidFill>
            <a:srgbClr val="FFFF00"/>
          </a:solidFill>
          <a:ln w="25400">
            <a:solidFill>
              <a:srgbClr val="FF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nl-BE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3">
            <a:extLst>
              <a:ext uri="{FF2B5EF4-FFF2-40B4-BE49-F238E27FC236}">
                <a16:creationId xmlns:a16="http://schemas.microsoft.com/office/drawing/2014/main" id="{AFA9E220-9863-4370-9D98-FDB533D047AF}"/>
              </a:ext>
            </a:extLst>
          </p:cNvPr>
          <p:cNvGrpSpPr>
            <a:grpSpLocks/>
          </p:cNvGrpSpPr>
          <p:nvPr/>
        </p:nvGrpSpPr>
        <p:grpSpPr bwMode="auto">
          <a:xfrm>
            <a:off x="1619250" y="1831975"/>
            <a:ext cx="6265863" cy="4764088"/>
            <a:chOff x="0" y="0"/>
            <a:chExt cx="3947" cy="3001"/>
          </a:xfrm>
        </p:grpSpPr>
        <p:sp>
          <p:nvSpPr>
            <p:cNvPr id="28677" name="Rectangle 1">
              <a:extLst>
                <a:ext uri="{FF2B5EF4-FFF2-40B4-BE49-F238E27FC236}">
                  <a16:creationId xmlns:a16="http://schemas.microsoft.com/office/drawing/2014/main" id="{05840F52-1F1D-43E0-9ADE-CCD1F9A67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947" cy="30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1pPr>
              <a:lvl2pPr marL="37931725" indent="-37474525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2pPr>
              <a:lvl3pPr marL="11049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3pPr>
              <a:lvl4pPr marL="15621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4pPr>
              <a:lvl5pPr marL="20193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5pPr>
              <a:lvl6pPr marL="24765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6pPr>
              <a:lvl7pPr marL="29337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7pPr>
              <a:lvl8pPr marL="33909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8pPr>
              <a:lvl9pPr marL="38481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nl-NL" altLang="nl-BE" sz="420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  <p:pic>
          <p:nvPicPr>
            <p:cNvPr id="43010" name="Picture 2">
              <a:extLst>
                <a:ext uri="{FF2B5EF4-FFF2-40B4-BE49-F238E27FC236}">
                  <a16:creationId xmlns:a16="http://schemas.microsoft.com/office/drawing/2014/main" id="{2AB5C3E1-597C-4C66-A090-9726135A47D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3947" cy="3001"/>
            </a:xfrm>
            <a:prstGeom prst="rect">
              <a:avLst/>
            </a:prstGeom>
            <a:noFill/>
            <a:ln w="190500" cap="rnd">
              <a:solidFill>
                <a:srgbClr val="FFFFFF"/>
              </a:solidFill>
              <a:round/>
              <a:headEnd/>
              <a:tailEnd/>
            </a:ln>
            <a:effectLst>
              <a:outerShdw blurRad="50800" algn="ctr" rotWithShape="0">
                <a:schemeClr val="bg2">
                  <a:alpha val="40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675" name="AutoShape 4">
            <a:extLst>
              <a:ext uri="{FF2B5EF4-FFF2-40B4-BE49-F238E27FC236}">
                <a16:creationId xmlns:a16="http://schemas.microsoft.com/office/drawing/2014/main" id="{F6956D29-F9E0-419B-B3DF-68F4232C5BA8}"/>
              </a:ext>
            </a:extLst>
          </p:cNvPr>
          <p:cNvSpPr>
            <a:spLocks/>
          </p:cNvSpPr>
          <p:nvPr/>
        </p:nvSpPr>
        <p:spPr bwMode="auto">
          <a:xfrm rot="-7200000">
            <a:off x="5001419" y="5726906"/>
            <a:ext cx="298450" cy="979488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0 w 21600"/>
              <a:gd name="T15" fmla="*/ 2147483646 h 21600"/>
              <a:gd name="T16" fmla="*/ 0 w 21600"/>
              <a:gd name="T17" fmla="*/ 2147483646 h 21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00"/>
              <a:gd name="T28" fmla="*/ 0 h 21600"/>
              <a:gd name="T29" fmla="*/ 21600 w 21600"/>
              <a:gd name="T30" fmla="*/ 21600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00" h="21600">
                <a:moveTo>
                  <a:pt x="0" y="18307"/>
                </a:moveTo>
                <a:lnTo>
                  <a:pt x="5400" y="18307"/>
                </a:lnTo>
                <a:lnTo>
                  <a:pt x="5400" y="0"/>
                </a:lnTo>
                <a:lnTo>
                  <a:pt x="16200" y="0"/>
                </a:lnTo>
                <a:lnTo>
                  <a:pt x="16200" y="18307"/>
                </a:lnTo>
                <a:lnTo>
                  <a:pt x="21600" y="18307"/>
                </a:lnTo>
                <a:lnTo>
                  <a:pt x="10800" y="21600"/>
                </a:lnTo>
                <a:lnTo>
                  <a:pt x="0" y="18307"/>
                </a:lnTo>
                <a:close/>
                <a:moveTo>
                  <a:pt x="0" y="18307"/>
                </a:moveTo>
              </a:path>
            </a:pathLst>
          </a:custGeom>
          <a:solidFill>
            <a:srgbClr val="FFFF00"/>
          </a:solidFill>
          <a:ln w="25400">
            <a:solidFill>
              <a:srgbClr val="FF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nl-BE"/>
          </a:p>
        </p:txBody>
      </p:sp>
      <p:sp>
        <p:nvSpPr>
          <p:cNvPr id="28676" name="Rectangle 5">
            <a:extLst>
              <a:ext uri="{FF2B5EF4-FFF2-40B4-BE49-F238E27FC236}">
                <a16:creationId xmlns:a16="http://schemas.microsoft.com/office/drawing/2014/main" id="{2B2F3A1E-9C44-42A4-A14F-4C5A535DE3A7}"/>
              </a:ext>
            </a:extLst>
          </p:cNvPr>
          <p:cNvSpPr>
            <a:spLocks/>
          </p:cNvSpPr>
          <p:nvPr/>
        </p:nvSpPr>
        <p:spPr bwMode="auto">
          <a:xfrm>
            <a:off x="250825" y="115888"/>
            <a:ext cx="87264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nl-BE" sz="2200">
              <a:latin typeface="Trebuchet MS" panose="020B0603020202020204" pitchFamily="34" charset="0"/>
              <a:sym typeface="Trebuchet MS" panose="020B0603020202020204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BE" sz="2700">
                <a:latin typeface="Trebuchet MS" panose="020B0603020202020204" pitchFamily="34" charset="0"/>
                <a:sym typeface="Trebuchet MS" panose="020B0603020202020204" pitchFamily="34" charset="0"/>
              </a:rPr>
              <a:t>De </a:t>
            </a:r>
            <a:r>
              <a:rPr lang="en-US" altLang="nl-BE" sz="2700" err="1">
                <a:latin typeface="Trebuchet MS" panose="020B0603020202020204" pitchFamily="34" charset="0"/>
                <a:sym typeface="Trebuchet MS" panose="020B0603020202020204" pitchFamily="34" charset="0"/>
              </a:rPr>
              <a:t>speler</a:t>
            </a:r>
            <a:r>
              <a:rPr lang="en-US" altLang="nl-BE" sz="2700">
                <a:latin typeface="Trebuchet MS" panose="020B0603020202020204" pitchFamily="34" charset="0"/>
                <a:sym typeface="Trebuchet MS" panose="020B0603020202020204" pitchFamily="34" charset="0"/>
              </a:rPr>
              <a:t> </a:t>
            </a:r>
            <a:r>
              <a:rPr lang="en-US" altLang="nl-BE" sz="2700" err="1">
                <a:latin typeface="Trebuchet MS" panose="020B0603020202020204" pitchFamily="34" charset="0"/>
                <a:sym typeface="Trebuchet MS" panose="020B0603020202020204" pitchFamily="34" charset="0"/>
              </a:rPr>
              <a:t>brengt</a:t>
            </a:r>
            <a:r>
              <a:rPr lang="en-US" altLang="nl-BE" sz="2700">
                <a:latin typeface="Trebuchet MS" panose="020B0603020202020204" pitchFamily="34" charset="0"/>
                <a:sym typeface="Trebuchet MS" panose="020B0603020202020204" pitchFamily="34" charset="0"/>
              </a:rPr>
              <a:t> </a:t>
            </a:r>
            <a:r>
              <a:rPr lang="en-US" altLang="nl-BE" sz="2700" err="1">
                <a:latin typeface="Trebuchet MS" panose="020B0603020202020204" pitchFamily="34" charset="0"/>
                <a:sym typeface="Trebuchet MS" panose="020B0603020202020204" pitchFamily="34" charset="0"/>
              </a:rPr>
              <a:t>zichzelf</a:t>
            </a:r>
            <a:r>
              <a:rPr lang="en-US" altLang="nl-BE" sz="2700">
                <a:latin typeface="Trebuchet MS" panose="020B0603020202020204" pitchFamily="34" charset="0"/>
                <a:sym typeface="Trebuchet MS" panose="020B0603020202020204" pitchFamily="34" charset="0"/>
              </a:rPr>
              <a:t> in </a:t>
            </a:r>
            <a:r>
              <a:rPr lang="en-US" altLang="nl-BE" sz="2700" err="1">
                <a:latin typeface="Trebuchet MS" panose="020B0603020202020204" pitchFamily="34" charset="0"/>
                <a:sym typeface="Trebuchet MS" panose="020B0603020202020204" pitchFamily="34" charset="0"/>
              </a:rPr>
              <a:t>gevaar</a:t>
            </a:r>
            <a:r>
              <a:rPr lang="en-US" altLang="nl-BE" sz="2700">
                <a:latin typeface="Trebuchet MS" panose="020B0603020202020204" pitchFamily="34" charset="0"/>
                <a:sym typeface="Trebuchet MS" panose="020B0603020202020204" pitchFamily="34" charset="0"/>
              </a:rPr>
              <a:t> door op de </a:t>
            </a:r>
            <a:r>
              <a:rPr lang="en-US" altLang="nl-BE" sz="2700" err="1">
                <a:latin typeface="Trebuchet MS" panose="020B0603020202020204" pitchFamily="34" charset="0"/>
                <a:sym typeface="Trebuchet MS" panose="020B0603020202020204" pitchFamily="34" charset="0"/>
              </a:rPr>
              <a:t>knie</a:t>
            </a:r>
            <a:r>
              <a:rPr lang="en-US" altLang="nl-BE" sz="2700">
                <a:latin typeface="Trebuchet MS" panose="020B0603020202020204" pitchFamily="34" charset="0"/>
                <a:sym typeface="Trebuchet MS" panose="020B0603020202020204" pitchFamily="34" charset="0"/>
              </a:rPr>
              <a:t> </a:t>
            </a:r>
            <a:r>
              <a:rPr lang="en-US" altLang="nl-BE" sz="2700" err="1">
                <a:latin typeface="Trebuchet MS" panose="020B0603020202020204" pitchFamily="34" charset="0"/>
                <a:sym typeface="Trebuchet MS" panose="020B0603020202020204" pitchFamily="34" charset="0"/>
              </a:rPr>
              <a:t>te</a:t>
            </a:r>
            <a:r>
              <a:rPr lang="en-US" altLang="nl-BE" sz="2700">
                <a:latin typeface="Trebuchet MS" panose="020B0603020202020204" pitchFamily="34" charset="0"/>
                <a:sym typeface="Trebuchet MS" panose="020B0603020202020204" pitchFamily="34" charset="0"/>
              </a:rPr>
              <a:t> </a:t>
            </a:r>
            <a:r>
              <a:rPr lang="en-US" altLang="nl-BE" sz="2700" err="1">
                <a:latin typeface="Trebuchet MS" panose="020B0603020202020204" pitchFamily="34" charset="0"/>
                <a:sym typeface="Trebuchet MS" panose="020B0603020202020204" pitchFamily="34" charset="0"/>
              </a:rPr>
              <a:t>vallen</a:t>
            </a:r>
            <a:r>
              <a:rPr lang="en-US" altLang="nl-BE" sz="2700">
                <a:latin typeface="Trebuchet MS" panose="020B0603020202020204" pitchFamily="34" charset="0"/>
                <a:sym typeface="Trebuchet MS" panose="020B0603020202020204" pitchFamily="34" charset="0"/>
              </a:rPr>
              <a:t> op de </a:t>
            </a:r>
            <a:r>
              <a:rPr lang="en-US" altLang="nl-BE" sz="2700" err="1">
                <a:latin typeface="Trebuchet MS" panose="020B0603020202020204" pitchFamily="34" charset="0"/>
                <a:sym typeface="Trebuchet MS" panose="020B0603020202020204" pitchFamily="34" charset="0"/>
              </a:rPr>
              <a:t>grond</a:t>
            </a:r>
            <a:r>
              <a:rPr lang="en-US" altLang="nl-BE" sz="2700">
                <a:latin typeface="Trebuchet MS" panose="020B0603020202020204" pitchFamily="34" charset="0"/>
                <a:sym typeface="Trebuchet MS" panose="020B0603020202020204" pitchFamily="34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>
            <a:extLst>
              <a:ext uri="{FF2B5EF4-FFF2-40B4-BE49-F238E27FC236}">
                <a16:creationId xmlns:a16="http://schemas.microsoft.com/office/drawing/2014/main" id="{C155E36D-0BE8-4C9D-A252-EFA868535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1588" y="1997075"/>
            <a:ext cx="6580187" cy="4660900"/>
          </a:xfrm>
          <a:prstGeom prst="rect">
            <a:avLst/>
          </a:prstGeom>
          <a:noFill/>
          <a:ln w="190500" cap="sq">
            <a:solidFill>
              <a:srgbClr val="C8C6BD"/>
            </a:solidFill>
            <a:miter lim="800000"/>
            <a:headEnd/>
            <a:tailEnd/>
          </a:ln>
          <a:effectLst>
            <a:outerShdw blurRad="254000" algn="ctr" rotWithShape="0">
              <a:schemeClr val="bg2">
                <a:alpha val="42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Rectangle 2">
            <a:extLst>
              <a:ext uri="{FF2B5EF4-FFF2-40B4-BE49-F238E27FC236}">
                <a16:creationId xmlns:a16="http://schemas.microsoft.com/office/drawing/2014/main" id="{61B693D7-F613-424A-9201-F03FDA5463EF}"/>
              </a:ext>
            </a:extLst>
          </p:cNvPr>
          <p:cNvSpPr>
            <a:spLocks/>
          </p:cNvSpPr>
          <p:nvPr/>
        </p:nvSpPr>
        <p:spPr bwMode="auto">
          <a:xfrm>
            <a:off x="100013" y="77788"/>
            <a:ext cx="91567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nl-BE" sz="2200">
              <a:latin typeface="Trebuchet MS" panose="020B0603020202020204" pitchFamily="34" charset="0"/>
              <a:sym typeface="Trebuchet MS" panose="020B060302020202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BE" sz="2700">
                <a:latin typeface="Trebuchet MS" panose="020B0603020202020204" pitchFamily="34" charset="0"/>
                <a:sym typeface="Trebuchet MS" panose="020B0603020202020204" pitchFamily="34" charset="0"/>
              </a:rPr>
              <a:t>Elke </a:t>
            </a:r>
            <a:r>
              <a:rPr lang="en-US" altLang="nl-BE" sz="2700" err="1">
                <a:latin typeface="Trebuchet MS" panose="020B0603020202020204" pitchFamily="34" charset="0"/>
                <a:sym typeface="Trebuchet MS" panose="020B0603020202020204" pitchFamily="34" charset="0"/>
              </a:rPr>
              <a:t>bal</a:t>
            </a:r>
            <a:r>
              <a:rPr lang="en-US" altLang="nl-BE" sz="2700">
                <a:latin typeface="Trebuchet MS" panose="020B0603020202020204" pitchFamily="34" charset="0"/>
                <a:sym typeface="Trebuchet MS" panose="020B0603020202020204" pitchFamily="34" charset="0"/>
              </a:rPr>
              <a:t> die </a:t>
            </a:r>
            <a:r>
              <a:rPr lang="en-US" altLang="nl-BE" sz="2700" err="1">
                <a:latin typeface="Trebuchet MS" panose="020B0603020202020204" pitchFamily="34" charset="0"/>
                <a:sym typeface="Trebuchet MS" panose="020B0603020202020204" pitchFamily="34" charset="0"/>
              </a:rPr>
              <a:t>boven</a:t>
            </a:r>
            <a:r>
              <a:rPr lang="en-US" altLang="nl-BE" sz="2700">
                <a:latin typeface="Trebuchet MS" panose="020B0603020202020204" pitchFamily="34" charset="0"/>
                <a:sym typeface="Trebuchet MS" panose="020B0603020202020204" pitchFamily="34" charset="0"/>
              </a:rPr>
              <a:t> de </a:t>
            </a:r>
            <a:r>
              <a:rPr lang="en-US" altLang="nl-BE" sz="2700" err="1">
                <a:latin typeface="Trebuchet MS" panose="020B0603020202020204" pitchFamily="34" charset="0"/>
                <a:sym typeface="Trebuchet MS" panose="020B0603020202020204" pitchFamily="34" charset="0"/>
              </a:rPr>
              <a:t>knie</a:t>
            </a:r>
            <a:r>
              <a:rPr lang="en-US" altLang="nl-BE" sz="2700">
                <a:latin typeface="Trebuchet MS" panose="020B0603020202020204" pitchFamily="34" charset="0"/>
                <a:sym typeface="Trebuchet MS" panose="020B0603020202020204" pitchFamily="34" charset="0"/>
              </a:rPr>
              <a:t> </a:t>
            </a:r>
            <a:r>
              <a:rPr lang="en-US" altLang="nl-BE" sz="2700" err="1">
                <a:latin typeface="Trebuchet MS" panose="020B0603020202020204" pitchFamily="34" charset="0"/>
                <a:sym typeface="Trebuchet MS" panose="020B0603020202020204" pitchFamily="34" charset="0"/>
              </a:rPr>
              <a:t>komt</a:t>
            </a:r>
            <a:r>
              <a:rPr lang="en-US" altLang="nl-BE" sz="2700">
                <a:latin typeface="Trebuchet MS" panose="020B0603020202020204" pitchFamily="34" charset="0"/>
                <a:sym typeface="Trebuchet MS" panose="020B0603020202020204" pitchFamily="34" charset="0"/>
              </a:rPr>
              <a:t> in de </a:t>
            </a:r>
            <a:r>
              <a:rPr lang="en-US" altLang="nl-BE" sz="2700" err="1">
                <a:latin typeface="Trebuchet MS" panose="020B0603020202020204" pitchFamily="34" charset="0"/>
                <a:sym typeface="Trebuchet MS" panose="020B0603020202020204" pitchFamily="34" charset="0"/>
              </a:rPr>
              <a:t>buurt</a:t>
            </a:r>
            <a:r>
              <a:rPr lang="en-US" altLang="nl-BE" sz="2700">
                <a:latin typeface="Trebuchet MS" panose="020B0603020202020204" pitchFamily="34" charset="0"/>
                <a:sym typeface="Trebuchet MS" panose="020B0603020202020204" pitchFamily="34" charset="0"/>
              </a:rPr>
              <a:t> van </a:t>
            </a:r>
            <a:r>
              <a:rPr lang="en-US" altLang="nl-BE" sz="2700" err="1">
                <a:latin typeface="Trebuchet MS" panose="020B0603020202020204" pitchFamily="34" charset="0"/>
                <a:sym typeface="Trebuchet MS" panose="020B0603020202020204" pitchFamily="34" charset="0"/>
              </a:rPr>
              <a:t>spelers</a:t>
            </a:r>
            <a:r>
              <a:rPr lang="en-US" altLang="nl-BE" sz="2700">
                <a:latin typeface="Trebuchet MS" panose="020B0603020202020204" pitchFamily="34" charset="0"/>
                <a:sym typeface="Trebuchet MS" panose="020B0603020202020204" pitchFamily="34" charset="0"/>
              </a:rPr>
              <a:t> </a:t>
            </a:r>
            <a:r>
              <a:rPr lang="en-US" altLang="nl-BE" sz="2700" err="1">
                <a:latin typeface="Trebuchet MS" panose="020B0603020202020204" pitchFamily="34" charset="0"/>
                <a:sym typeface="Trebuchet MS" panose="020B0603020202020204" pitchFamily="34" charset="0"/>
              </a:rPr>
              <a:t>wordt</a:t>
            </a:r>
            <a:r>
              <a:rPr lang="en-US" altLang="nl-BE" sz="2700"/>
              <a:t> </a:t>
            </a:r>
            <a:r>
              <a:rPr lang="en-US" altLang="nl-BE" sz="2700" err="1"/>
              <a:t>afgefloten</a:t>
            </a:r>
            <a:r>
              <a:rPr lang="en-US" altLang="nl-BE" sz="2700"/>
              <a:t>.</a:t>
            </a:r>
          </a:p>
        </p:txBody>
      </p:sp>
      <p:sp>
        <p:nvSpPr>
          <p:cNvPr id="29700" name="AutoShape 3">
            <a:extLst>
              <a:ext uri="{FF2B5EF4-FFF2-40B4-BE49-F238E27FC236}">
                <a16:creationId xmlns:a16="http://schemas.microsoft.com/office/drawing/2014/main" id="{C7C7CEA9-7B82-4C89-A9A0-B207A6836E38}"/>
              </a:ext>
            </a:extLst>
          </p:cNvPr>
          <p:cNvSpPr>
            <a:spLocks/>
          </p:cNvSpPr>
          <p:nvPr/>
        </p:nvSpPr>
        <p:spPr bwMode="auto">
          <a:xfrm rot="10800000">
            <a:off x="2627313" y="5229225"/>
            <a:ext cx="298450" cy="977900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0 w 21600"/>
              <a:gd name="T15" fmla="*/ 2147483646 h 21600"/>
              <a:gd name="T16" fmla="*/ 0 w 21600"/>
              <a:gd name="T17" fmla="*/ 2147483646 h 21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00"/>
              <a:gd name="T28" fmla="*/ 0 h 21600"/>
              <a:gd name="T29" fmla="*/ 21600 w 21600"/>
              <a:gd name="T30" fmla="*/ 21600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00" h="21600">
                <a:moveTo>
                  <a:pt x="0" y="18307"/>
                </a:moveTo>
                <a:lnTo>
                  <a:pt x="5400" y="18307"/>
                </a:lnTo>
                <a:lnTo>
                  <a:pt x="5400" y="0"/>
                </a:lnTo>
                <a:lnTo>
                  <a:pt x="16200" y="0"/>
                </a:lnTo>
                <a:lnTo>
                  <a:pt x="16200" y="18307"/>
                </a:lnTo>
                <a:lnTo>
                  <a:pt x="21600" y="18307"/>
                </a:lnTo>
                <a:lnTo>
                  <a:pt x="10800" y="21600"/>
                </a:lnTo>
                <a:lnTo>
                  <a:pt x="0" y="18307"/>
                </a:lnTo>
                <a:close/>
                <a:moveTo>
                  <a:pt x="0" y="18307"/>
                </a:moveTo>
              </a:path>
            </a:pathLst>
          </a:custGeom>
          <a:solidFill>
            <a:srgbClr val="FFFF00"/>
          </a:solidFill>
          <a:ln w="25400">
            <a:solidFill>
              <a:srgbClr val="FF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nl-BE"/>
          </a:p>
        </p:txBody>
      </p:sp>
      <p:sp>
        <p:nvSpPr>
          <p:cNvPr id="29701" name="Line 4">
            <a:extLst>
              <a:ext uri="{FF2B5EF4-FFF2-40B4-BE49-F238E27FC236}">
                <a16:creationId xmlns:a16="http://schemas.microsoft.com/office/drawing/2014/main" id="{59E8D5A3-90D7-48D6-A6C2-DAF217AE792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5157788"/>
            <a:ext cx="604837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nl-BE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>
            <a:extLst>
              <a:ext uri="{FF2B5EF4-FFF2-40B4-BE49-F238E27FC236}">
                <a16:creationId xmlns:a16="http://schemas.microsoft.com/office/drawing/2014/main" id="{8BA201E0-A72C-4050-BB92-1E315315B9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87325"/>
            <a:ext cx="9144000" cy="1009650"/>
          </a:xfrm>
        </p:spPr>
        <p:txBody>
          <a:bodyPr/>
          <a:lstStyle/>
          <a:p>
            <a:pPr eaLnBrk="1" hangingPunct="1"/>
            <a:r>
              <a:rPr lang="en-US" altLang="nl-BE" sz="2800" b="1">
                <a:latin typeface="Trebuchet MS" panose="020B0603020202020204" pitchFamily="34" charset="0"/>
                <a:sym typeface="Trebuchet MS" panose="020B0603020202020204" pitchFamily="34" charset="0"/>
              </a:rPr>
              <a:t>OBSTRUCTIE</a:t>
            </a:r>
          </a:p>
        </p:txBody>
      </p:sp>
      <p:grpSp>
        <p:nvGrpSpPr>
          <p:cNvPr id="30723" name="Group 4">
            <a:extLst>
              <a:ext uri="{FF2B5EF4-FFF2-40B4-BE49-F238E27FC236}">
                <a16:creationId xmlns:a16="http://schemas.microsoft.com/office/drawing/2014/main" id="{7C27CB6F-8D15-4857-8623-1525CB30ED44}"/>
              </a:ext>
            </a:extLst>
          </p:cNvPr>
          <p:cNvGrpSpPr>
            <a:grpSpLocks/>
          </p:cNvGrpSpPr>
          <p:nvPr/>
        </p:nvGrpSpPr>
        <p:grpSpPr bwMode="auto">
          <a:xfrm>
            <a:off x="1763713" y="1628775"/>
            <a:ext cx="5472112" cy="4360863"/>
            <a:chOff x="0" y="0"/>
            <a:chExt cx="2767" cy="2851"/>
          </a:xfrm>
        </p:grpSpPr>
        <p:sp>
          <p:nvSpPr>
            <p:cNvPr id="30724" name="Rectangle 2">
              <a:extLst>
                <a:ext uri="{FF2B5EF4-FFF2-40B4-BE49-F238E27FC236}">
                  <a16:creationId xmlns:a16="http://schemas.microsoft.com/office/drawing/2014/main" id="{5CB46A2F-944A-4D8D-A970-478EC0A82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767" cy="28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1pPr>
              <a:lvl2pPr marL="37931725" indent="-37474525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2pPr>
              <a:lvl3pPr marL="11049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3pPr>
              <a:lvl4pPr marL="15621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4pPr>
              <a:lvl5pPr marL="20193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5pPr>
              <a:lvl6pPr marL="24765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6pPr>
              <a:lvl7pPr marL="29337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7pPr>
              <a:lvl8pPr marL="33909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8pPr>
              <a:lvl9pPr marL="38481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N W3"/>
                  <a:cs typeface="ヒラギノ角ゴ ProN W3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nl-NL" altLang="nl-BE" sz="420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  <p:pic>
          <p:nvPicPr>
            <p:cNvPr id="50179" name="Picture 3">
              <a:extLst>
                <a:ext uri="{FF2B5EF4-FFF2-40B4-BE49-F238E27FC236}">
                  <a16:creationId xmlns:a16="http://schemas.microsoft.com/office/drawing/2014/main" id="{137BF3ED-66DE-4050-82EB-1FCFE1AACCD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767" cy="2851"/>
            </a:xfrm>
            <a:prstGeom prst="rect">
              <a:avLst/>
            </a:prstGeom>
            <a:noFill/>
            <a:ln w="190500" cap="rnd">
              <a:solidFill>
                <a:srgbClr val="FFFFFF"/>
              </a:solidFill>
              <a:round/>
              <a:headEnd/>
              <a:tailEnd/>
            </a:ln>
            <a:effectLst>
              <a:outerShdw blurRad="50800" algn="ctr" rotWithShape="0">
                <a:schemeClr val="bg2">
                  <a:alpha val="40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>
            <a:extLst>
              <a:ext uri="{FF2B5EF4-FFF2-40B4-BE49-F238E27FC236}">
                <a16:creationId xmlns:a16="http://schemas.microsoft.com/office/drawing/2014/main" id="{6BFF8FDF-E7F5-4A1E-8B7A-FA2DE64B1BC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solidFill>
            <a:srgbClr val="92D05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altLang="nl-BE"/>
              <a:t>WAT IS HOCKEY</a:t>
            </a:r>
          </a:p>
        </p:txBody>
      </p:sp>
      <p:sp>
        <p:nvSpPr>
          <p:cNvPr id="13315" name="Tijdelijke aanduiding voor inhoud 2">
            <a:extLst>
              <a:ext uri="{FF2B5EF4-FFF2-40B4-BE49-F238E27FC236}">
                <a16:creationId xmlns:a16="http://schemas.microsoft.com/office/drawing/2014/main" id="{AE8C4C0A-D311-4C83-999B-E8719AD68568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altLang="nl-BE"/>
              <a:t>spel met twee teams van 11 spelers</a:t>
            </a:r>
          </a:p>
          <a:p>
            <a:r>
              <a:rPr lang="nl-BE" altLang="nl-BE"/>
              <a:t>iedereen heeft een stick</a:t>
            </a:r>
          </a:p>
          <a:p>
            <a:r>
              <a:rPr lang="nl-BE" altLang="nl-BE"/>
              <a:t>bal enkel raken met de platte kant vd stick</a:t>
            </a:r>
          </a:p>
          <a:p>
            <a:r>
              <a:rPr lang="nl-BE" altLang="nl-BE"/>
              <a:t>bal niet raken met voet, lichaam of bolle kant stick</a:t>
            </a:r>
          </a:p>
          <a:p>
            <a:r>
              <a:rPr lang="nl-BE" altLang="nl-BE"/>
              <a:t>doelpunt indien aanvaller de bal binnen de cirkel raakt en deze over de doellijn gaat</a:t>
            </a:r>
          </a:p>
          <a:p>
            <a:r>
              <a:rPr lang="nl-BE" altLang="nl-BE"/>
              <a:t>team met meeste doelpunten wint</a:t>
            </a:r>
          </a:p>
          <a:p>
            <a:endParaRPr lang="nl-BE" altLang="nl-BE"/>
          </a:p>
          <a:p>
            <a:endParaRPr lang="nl-BE" altLang="nl-BE"/>
          </a:p>
          <a:p>
            <a:endParaRPr lang="nl-BE" altLang="nl-BE"/>
          </a:p>
        </p:txBody>
      </p:sp>
      <p:sp>
        <p:nvSpPr>
          <p:cNvPr id="13316" name="Tijdelijke aanduiding voor dianummer 3">
            <a:extLst>
              <a:ext uri="{FF2B5EF4-FFF2-40B4-BE49-F238E27FC236}">
                <a16:creationId xmlns:a16="http://schemas.microsoft.com/office/drawing/2014/main" id="{95BA7ECE-65B2-479A-A4FB-2C61CC1D01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fld id="{4E9BD4C6-0082-44AD-B0BB-260100218BC1}" type="slidenum">
              <a:rPr lang="en-US" altLang="nl-BE" sz="1200" smtClean="0">
                <a:solidFill>
                  <a:srgbClr val="878787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/>
              <a:t>2</a:t>
            </a:fld>
            <a:endParaRPr lang="en-US" altLang="nl-BE" sz="1200">
              <a:solidFill>
                <a:srgbClr val="878787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>
            <a:extLst>
              <a:ext uri="{FF2B5EF4-FFF2-40B4-BE49-F238E27FC236}">
                <a16:creationId xmlns:a16="http://schemas.microsoft.com/office/drawing/2014/main" id="{1A1D4C47-1B68-4811-B20D-AD7D6E01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0988" y="1773238"/>
            <a:ext cx="6054725" cy="3648075"/>
          </a:xfrm>
          <a:prstGeom prst="rect">
            <a:avLst/>
          </a:prstGeom>
          <a:noFill/>
          <a:ln w="190500" cap="sq">
            <a:solidFill>
              <a:srgbClr val="C8C6BD"/>
            </a:solidFill>
            <a:miter lim="800000"/>
            <a:headEnd/>
            <a:tailEnd/>
          </a:ln>
          <a:effectLst>
            <a:outerShdw blurRad="254000" algn="ctr" rotWithShape="0">
              <a:schemeClr val="bg2">
                <a:alpha val="42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Rectangle 2">
            <a:extLst>
              <a:ext uri="{FF2B5EF4-FFF2-40B4-BE49-F238E27FC236}">
                <a16:creationId xmlns:a16="http://schemas.microsoft.com/office/drawing/2014/main" id="{9032069A-B90E-483E-9DF1-9F6CDC2768D5}"/>
              </a:ext>
            </a:extLst>
          </p:cNvPr>
          <p:cNvSpPr>
            <a:spLocks/>
          </p:cNvSpPr>
          <p:nvPr/>
        </p:nvSpPr>
        <p:spPr bwMode="auto">
          <a:xfrm>
            <a:off x="0" y="187325"/>
            <a:ext cx="9156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37931725" indent="-37474525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pPr algn="ctr" eaLnBrk="1" hangingPunct="1"/>
            <a:r>
              <a:rPr lang="en-US" altLang="nl-BE" sz="2800" b="1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OBSTRUCTIE DOOR DERDE</a:t>
            </a:r>
          </a:p>
        </p:txBody>
      </p:sp>
      <p:sp>
        <p:nvSpPr>
          <p:cNvPr id="32772" name="AutoShape 3">
            <a:extLst>
              <a:ext uri="{FF2B5EF4-FFF2-40B4-BE49-F238E27FC236}">
                <a16:creationId xmlns:a16="http://schemas.microsoft.com/office/drawing/2014/main" id="{16EC5DFB-5B44-49A7-B0DC-E438A899C185}"/>
              </a:ext>
            </a:extLst>
          </p:cNvPr>
          <p:cNvSpPr>
            <a:spLocks/>
          </p:cNvSpPr>
          <p:nvPr/>
        </p:nvSpPr>
        <p:spPr bwMode="auto">
          <a:xfrm>
            <a:off x="5580063" y="1916113"/>
            <a:ext cx="296862" cy="977900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0 w 21600"/>
              <a:gd name="T15" fmla="*/ 2147483646 h 21600"/>
              <a:gd name="T16" fmla="*/ 0 w 21600"/>
              <a:gd name="T17" fmla="*/ 2147483646 h 21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00"/>
              <a:gd name="T28" fmla="*/ 0 h 21600"/>
              <a:gd name="T29" fmla="*/ 21600 w 21600"/>
              <a:gd name="T30" fmla="*/ 21600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00" h="21600">
                <a:moveTo>
                  <a:pt x="0" y="18307"/>
                </a:moveTo>
                <a:lnTo>
                  <a:pt x="5400" y="18307"/>
                </a:lnTo>
                <a:lnTo>
                  <a:pt x="5400" y="0"/>
                </a:lnTo>
                <a:lnTo>
                  <a:pt x="16200" y="0"/>
                </a:lnTo>
                <a:lnTo>
                  <a:pt x="16200" y="18307"/>
                </a:lnTo>
                <a:lnTo>
                  <a:pt x="21600" y="18307"/>
                </a:lnTo>
                <a:lnTo>
                  <a:pt x="10800" y="21600"/>
                </a:lnTo>
                <a:lnTo>
                  <a:pt x="0" y="18307"/>
                </a:lnTo>
                <a:close/>
                <a:moveTo>
                  <a:pt x="0" y="18307"/>
                </a:moveTo>
              </a:path>
            </a:pathLst>
          </a:custGeom>
          <a:solidFill>
            <a:srgbClr val="FFFF00"/>
          </a:solidFill>
          <a:ln w="25400">
            <a:solidFill>
              <a:srgbClr val="FF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nl-BE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>
            <a:extLst>
              <a:ext uri="{FF2B5EF4-FFF2-40B4-BE49-F238E27FC236}">
                <a16:creationId xmlns:a16="http://schemas.microsoft.com/office/drawing/2014/main" id="{332A05F0-461D-46B2-A3A4-95F1C64AA12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solidFill>
            <a:srgbClr val="92D05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altLang="nl-BE"/>
              <a:t>VRIJE SLAG AANVALLERS</a:t>
            </a:r>
          </a:p>
        </p:txBody>
      </p:sp>
      <p:sp>
        <p:nvSpPr>
          <p:cNvPr id="33795" name="Tijdelijke aanduiding voor inhoud 2">
            <a:extLst>
              <a:ext uri="{FF2B5EF4-FFF2-40B4-BE49-F238E27FC236}">
                <a16:creationId xmlns:a16="http://schemas.microsoft.com/office/drawing/2014/main" id="{7424A7B6-B463-41E7-9E9D-0F9F0BC3CFE8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7200" y="1052513"/>
            <a:ext cx="8229600" cy="5073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altLang="nl-BE"/>
              <a:t>op de plaats van de overtreding, buiten de 23m-lijn is er een kleine tolerantie</a:t>
            </a:r>
          </a:p>
          <a:p>
            <a:r>
              <a:rPr lang="nl-BE" altLang="nl-BE"/>
              <a:t>bal moet stil liggen</a:t>
            </a:r>
          </a:p>
          <a:p>
            <a:r>
              <a:rPr lang="nl-BE" altLang="nl-BE"/>
              <a:t>tegenstanders op 5m, binnen 23m-lijn iedereen op 5 meter</a:t>
            </a:r>
          </a:p>
          <a:p>
            <a:r>
              <a:rPr lang="nl-BE" altLang="nl-BE" err="1"/>
              <a:t>selfpass</a:t>
            </a:r>
            <a:endParaRPr lang="nl-BE" altLang="nl-BE"/>
          </a:p>
          <a:p>
            <a:r>
              <a:rPr lang="nl-BE" altLang="nl-BE"/>
              <a:t>bal enkel hoog met een </a:t>
            </a:r>
            <a:r>
              <a:rPr lang="nl-BE" altLang="nl-BE" err="1"/>
              <a:t>flick</a:t>
            </a:r>
            <a:endParaRPr lang="nl-BE" altLang="nl-BE"/>
          </a:p>
          <a:p>
            <a:r>
              <a:rPr lang="nl-BE" altLang="nl-BE"/>
              <a:t>binnen 23m-lijn moet de bal naar een teamgenoot of 5m verplaatst worden, voordat de bal in de cirkel mag</a:t>
            </a:r>
          </a:p>
        </p:txBody>
      </p:sp>
      <p:sp>
        <p:nvSpPr>
          <p:cNvPr id="33796" name="Tijdelijke aanduiding voor dianummer 3">
            <a:extLst>
              <a:ext uri="{FF2B5EF4-FFF2-40B4-BE49-F238E27FC236}">
                <a16:creationId xmlns:a16="http://schemas.microsoft.com/office/drawing/2014/main" id="{134B4AD7-DF1A-41A8-9F9D-247A592130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fld id="{3E43DD59-71E3-425E-A145-655FBCC51AFA}" type="slidenum">
              <a:rPr lang="en-US" altLang="nl-BE" sz="1200" smtClean="0">
                <a:solidFill>
                  <a:srgbClr val="878787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/>
              <a:t>21</a:t>
            </a:fld>
            <a:endParaRPr lang="en-US" altLang="nl-BE" sz="1200">
              <a:solidFill>
                <a:srgbClr val="878787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>
            <a:extLst>
              <a:ext uri="{FF2B5EF4-FFF2-40B4-BE49-F238E27FC236}">
                <a16:creationId xmlns:a16="http://schemas.microsoft.com/office/drawing/2014/main" id="{0292C5F2-B684-4D14-8A19-865FEAB639F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solidFill>
            <a:srgbClr val="92D05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altLang="nl-BE"/>
              <a:t>VRIJE SLAG VERDEDIGERS</a:t>
            </a:r>
          </a:p>
        </p:txBody>
      </p:sp>
      <p:sp>
        <p:nvSpPr>
          <p:cNvPr id="35843" name="Tijdelijke aanduiding voor inhoud 2">
            <a:extLst>
              <a:ext uri="{FF2B5EF4-FFF2-40B4-BE49-F238E27FC236}">
                <a16:creationId xmlns:a16="http://schemas.microsoft.com/office/drawing/2014/main" id="{A317D6C8-CC2E-4718-A92A-47A3231847EA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7200" y="1052513"/>
            <a:ext cx="8229600" cy="5073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altLang="nl-BE"/>
              <a:t>binnen de cirkel of willekeurige plaats, of loodrecht vooruit tot op kopcirkel</a:t>
            </a:r>
          </a:p>
          <a:p>
            <a:r>
              <a:rPr lang="nl-BE" altLang="nl-BE"/>
              <a:t>bal moet stil liggen</a:t>
            </a:r>
          </a:p>
          <a:p>
            <a:r>
              <a:rPr lang="nl-BE" altLang="nl-BE"/>
              <a:t>tegenstanders op 5m</a:t>
            </a:r>
          </a:p>
          <a:p>
            <a:r>
              <a:rPr lang="nl-BE" altLang="nl-BE" err="1"/>
              <a:t>selfpass</a:t>
            </a:r>
            <a:endParaRPr lang="nl-BE" altLang="nl-BE"/>
          </a:p>
          <a:p>
            <a:r>
              <a:rPr lang="nl-BE" altLang="nl-BE"/>
              <a:t>bal enkel hoog met een </a:t>
            </a:r>
            <a:r>
              <a:rPr lang="nl-BE" altLang="nl-BE" err="1"/>
              <a:t>flick</a:t>
            </a:r>
            <a:endParaRPr lang="nl-BE" altLang="nl-BE"/>
          </a:p>
        </p:txBody>
      </p:sp>
      <p:sp>
        <p:nvSpPr>
          <p:cNvPr id="35844" name="Tijdelijke aanduiding voor dianummer 3">
            <a:extLst>
              <a:ext uri="{FF2B5EF4-FFF2-40B4-BE49-F238E27FC236}">
                <a16:creationId xmlns:a16="http://schemas.microsoft.com/office/drawing/2014/main" id="{7C3D6855-7ADB-4523-BCFB-C5BCC2F0A9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fld id="{76C3022F-D407-4237-A6A8-67D86A20EE5F}" type="slidenum">
              <a:rPr lang="en-US" altLang="nl-BE" sz="1200" smtClean="0">
                <a:solidFill>
                  <a:srgbClr val="878787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/>
              <a:t>22</a:t>
            </a:fld>
            <a:endParaRPr lang="en-US" altLang="nl-BE" sz="1200">
              <a:solidFill>
                <a:srgbClr val="878787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>
            <a:extLst>
              <a:ext uri="{FF2B5EF4-FFF2-40B4-BE49-F238E27FC236}">
                <a16:creationId xmlns:a16="http://schemas.microsoft.com/office/drawing/2014/main" id="{ED29FA9C-9250-4AD5-AF4C-AA8DED1FC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925"/>
            <a:ext cx="91789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6867" name="Rectangle 2">
            <a:extLst>
              <a:ext uri="{FF2B5EF4-FFF2-40B4-BE49-F238E27FC236}">
                <a16:creationId xmlns:a16="http://schemas.microsoft.com/office/drawing/2014/main" id="{83873CDC-DB45-402D-9147-70629D011CBB}"/>
              </a:ext>
            </a:extLst>
          </p:cNvPr>
          <p:cNvSpPr>
            <a:spLocks/>
          </p:cNvSpPr>
          <p:nvPr/>
        </p:nvSpPr>
        <p:spPr bwMode="auto">
          <a:xfrm>
            <a:off x="3346450" y="3932238"/>
            <a:ext cx="4048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37931725" indent="-37474525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pPr eaLnBrk="1" hangingPunct="1"/>
            <a:r>
              <a:rPr lang="en-US" altLang="nl-BE" sz="2800">
                <a:solidFill>
                  <a:srgbClr val="FFFFFF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</a:t>
            </a: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86BA48B6-19B8-4F96-92E2-56DDB2C11725}"/>
              </a:ext>
            </a:extLst>
          </p:cNvPr>
          <p:cNvSpPr>
            <a:spLocks/>
          </p:cNvSpPr>
          <p:nvPr/>
        </p:nvSpPr>
        <p:spPr bwMode="auto">
          <a:xfrm>
            <a:off x="7812088" y="3913188"/>
            <a:ext cx="40481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37931725" indent="-37474525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pPr eaLnBrk="1" hangingPunct="1"/>
            <a:r>
              <a:rPr lang="en-US" altLang="nl-BE" sz="2800">
                <a:solidFill>
                  <a:srgbClr val="FFFFFF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</a:t>
            </a:r>
          </a:p>
        </p:txBody>
      </p:sp>
      <p:sp>
        <p:nvSpPr>
          <p:cNvPr id="36869" name="Rectangle 4">
            <a:extLst>
              <a:ext uri="{FF2B5EF4-FFF2-40B4-BE49-F238E27FC236}">
                <a16:creationId xmlns:a16="http://schemas.microsoft.com/office/drawing/2014/main" id="{13550907-447B-4C11-BD9A-75CC3B01A699}"/>
              </a:ext>
            </a:extLst>
          </p:cNvPr>
          <p:cNvSpPr>
            <a:spLocks/>
          </p:cNvSpPr>
          <p:nvPr/>
        </p:nvSpPr>
        <p:spPr bwMode="auto">
          <a:xfrm>
            <a:off x="1546225" y="4724400"/>
            <a:ext cx="4048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37931725" indent="-37474525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pPr eaLnBrk="1" hangingPunct="1"/>
            <a:r>
              <a:rPr lang="en-US" altLang="nl-BE" sz="2800">
                <a:solidFill>
                  <a:srgbClr val="FFFFFF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</a:t>
            </a:r>
          </a:p>
        </p:txBody>
      </p:sp>
      <p:sp>
        <p:nvSpPr>
          <p:cNvPr id="36870" name="Line 5">
            <a:extLst>
              <a:ext uri="{FF2B5EF4-FFF2-40B4-BE49-F238E27FC236}">
                <a16:creationId xmlns:a16="http://schemas.microsoft.com/office/drawing/2014/main" id="{27523301-179A-46C3-B4AE-6E6BC12FDD35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4788" y="2060575"/>
            <a:ext cx="6589712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nl-BE"/>
          </a:p>
        </p:txBody>
      </p:sp>
      <p:sp>
        <p:nvSpPr>
          <p:cNvPr id="36871" name="Line 6">
            <a:extLst>
              <a:ext uri="{FF2B5EF4-FFF2-40B4-BE49-F238E27FC236}">
                <a16:creationId xmlns:a16="http://schemas.microsoft.com/office/drawing/2014/main" id="{5002EA78-F7DE-4744-B5C3-3FF12DF3DA40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2054225" y="2055813"/>
            <a:ext cx="0" cy="2665412"/>
          </a:xfrm>
          <a:prstGeom prst="line">
            <a:avLst/>
          </a:prstGeom>
          <a:noFill/>
          <a:ln w="60325">
            <a:solidFill>
              <a:srgbClr val="F2F2F2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nl-BE"/>
          </a:p>
        </p:txBody>
      </p:sp>
      <p:sp>
        <p:nvSpPr>
          <p:cNvPr id="36872" name="Line 7">
            <a:extLst>
              <a:ext uri="{FF2B5EF4-FFF2-40B4-BE49-F238E27FC236}">
                <a16:creationId xmlns:a16="http://schemas.microsoft.com/office/drawing/2014/main" id="{DA363959-62CD-4A65-A36F-0FD882E013D0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7839075" y="2033588"/>
            <a:ext cx="0" cy="2185987"/>
          </a:xfrm>
          <a:prstGeom prst="line">
            <a:avLst/>
          </a:prstGeom>
          <a:noFill/>
          <a:ln w="57150">
            <a:solidFill>
              <a:srgbClr val="F2F2F2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nl-BE"/>
          </a:p>
        </p:txBody>
      </p:sp>
      <p:sp>
        <p:nvSpPr>
          <p:cNvPr id="36873" name="AutoShape 8">
            <a:extLst>
              <a:ext uri="{FF2B5EF4-FFF2-40B4-BE49-F238E27FC236}">
                <a16:creationId xmlns:a16="http://schemas.microsoft.com/office/drawing/2014/main" id="{610B98E8-3000-4347-89A8-86DBCA5106B2}"/>
              </a:ext>
            </a:extLst>
          </p:cNvPr>
          <p:cNvSpPr>
            <a:spLocks/>
          </p:cNvSpPr>
          <p:nvPr/>
        </p:nvSpPr>
        <p:spPr bwMode="auto">
          <a:xfrm>
            <a:off x="7748588" y="4248150"/>
            <a:ext cx="171450" cy="161925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0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w 21600"/>
              <a:gd name="T9" fmla="*/ 2147483646 h 21600"/>
              <a:gd name="T10" fmla="*/ 0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0" y="10800"/>
                </a:moveTo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nl-BE"/>
          </a:p>
        </p:txBody>
      </p:sp>
      <p:sp>
        <p:nvSpPr>
          <p:cNvPr id="36874" name="Line 9">
            <a:extLst>
              <a:ext uri="{FF2B5EF4-FFF2-40B4-BE49-F238E27FC236}">
                <a16:creationId xmlns:a16="http://schemas.microsoft.com/office/drawing/2014/main" id="{E9704B9E-C750-451D-9151-FFA71DF4F527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3873500" y="2054225"/>
            <a:ext cx="0" cy="187801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nl-BE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>
            <a:extLst>
              <a:ext uri="{FF2B5EF4-FFF2-40B4-BE49-F238E27FC236}">
                <a16:creationId xmlns:a16="http://schemas.microsoft.com/office/drawing/2014/main" id="{5FA6428E-8597-4261-9129-A46F8798D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925"/>
            <a:ext cx="91789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7891" name="Rectangle 2">
            <a:extLst>
              <a:ext uri="{FF2B5EF4-FFF2-40B4-BE49-F238E27FC236}">
                <a16:creationId xmlns:a16="http://schemas.microsoft.com/office/drawing/2014/main" id="{3D96DECC-80A3-43F8-8612-DDBCE8E361C8}"/>
              </a:ext>
            </a:extLst>
          </p:cNvPr>
          <p:cNvSpPr>
            <a:spLocks/>
          </p:cNvSpPr>
          <p:nvPr/>
        </p:nvSpPr>
        <p:spPr bwMode="auto">
          <a:xfrm>
            <a:off x="3346450" y="3932238"/>
            <a:ext cx="4048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37931725" indent="-37474525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pPr eaLnBrk="1" hangingPunct="1"/>
            <a:r>
              <a:rPr lang="en-US" altLang="nl-BE" sz="2800">
                <a:solidFill>
                  <a:srgbClr val="FFFFFF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</a:t>
            </a: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009FD799-8CA9-43D5-A527-CB0CF8913DB4}"/>
              </a:ext>
            </a:extLst>
          </p:cNvPr>
          <p:cNvSpPr>
            <a:spLocks/>
          </p:cNvSpPr>
          <p:nvPr/>
        </p:nvSpPr>
        <p:spPr bwMode="auto">
          <a:xfrm>
            <a:off x="7812088" y="3913188"/>
            <a:ext cx="40481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37931725" indent="-37474525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pPr eaLnBrk="1" hangingPunct="1"/>
            <a:r>
              <a:rPr lang="en-US" altLang="nl-BE" sz="2800">
                <a:solidFill>
                  <a:srgbClr val="FFFFFF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</a:t>
            </a:r>
          </a:p>
        </p:txBody>
      </p:sp>
      <p:sp>
        <p:nvSpPr>
          <p:cNvPr id="37893" name="Rectangle 4">
            <a:extLst>
              <a:ext uri="{FF2B5EF4-FFF2-40B4-BE49-F238E27FC236}">
                <a16:creationId xmlns:a16="http://schemas.microsoft.com/office/drawing/2014/main" id="{E840D25F-ACD6-4A36-B68C-FFED8286082F}"/>
              </a:ext>
            </a:extLst>
          </p:cNvPr>
          <p:cNvSpPr>
            <a:spLocks/>
          </p:cNvSpPr>
          <p:nvPr/>
        </p:nvSpPr>
        <p:spPr bwMode="auto">
          <a:xfrm>
            <a:off x="1546225" y="4724400"/>
            <a:ext cx="4048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37931725" indent="-37474525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pPr eaLnBrk="1" hangingPunct="1"/>
            <a:r>
              <a:rPr lang="en-US" altLang="nl-BE" sz="2800">
                <a:solidFill>
                  <a:srgbClr val="FFFFFF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</a:t>
            </a:r>
          </a:p>
        </p:txBody>
      </p:sp>
      <p:sp>
        <p:nvSpPr>
          <p:cNvPr id="37894" name="Line 5">
            <a:extLst>
              <a:ext uri="{FF2B5EF4-FFF2-40B4-BE49-F238E27FC236}">
                <a16:creationId xmlns:a16="http://schemas.microsoft.com/office/drawing/2014/main" id="{983455EE-2A15-48E2-AA42-EBEC4AA4DC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4788" y="2060575"/>
            <a:ext cx="6589712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nl-BE"/>
          </a:p>
        </p:txBody>
      </p:sp>
      <p:sp>
        <p:nvSpPr>
          <p:cNvPr id="37895" name="Line 6">
            <a:extLst>
              <a:ext uri="{FF2B5EF4-FFF2-40B4-BE49-F238E27FC236}">
                <a16:creationId xmlns:a16="http://schemas.microsoft.com/office/drawing/2014/main" id="{C234B64B-6251-4DC1-B68F-16D77AE98839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2054225" y="2055813"/>
            <a:ext cx="0" cy="2665412"/>
          </a:xfrm>
          <a:prstGeom prst="line">
            <a:avLst/>
          </a:prstGeom>
          <a:noFill/>
          <a:ln w="60325">
            <a:solidFill>
              <a:srgbClr val="F2F2F2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nl-BE"/>
          </a:p>
        </p:txBody>
      </p:sp>
      <p:sp>
        <p:nvSpPr>
          <p:cNvPr id="37896" name="Line 7">
            <a:extLst>
              <a:ext uri="{FF2B5EF4-FFF2-40B4-BE49-F238E27FC236}">
                <a16:creationId xmlns:a16="http://schemas.microsoft.com/office/drawing/2014/main" id="{7A8D667F-B3B4-475F-BB8E-81E1DD26C08C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7839075" y="2033588"/>
            <a:ext cx="0" cy="21859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nl-BE"/>
          </a:p>
        </p:txBody>
      </p:sp>
      <p:sp>
        <p:nvSpPr>
          <p:cNvPr id="37897" name="AutoShape 8">
            <a:extLst>
              <a:ext uri="{FF2B5EF4-FFF2-40B4-BE49-F238E27FC236}">
                <a16:creationId xmlns:a16="http://schemas.microsoft.com/office/drawing/2014/main" id="{AB44DD35-F63C-41E6-AC7B-6E7C3B49B0FB}"/>
              </a:ext>
            </a:extLst>
          </p:cNvPr>
          <p:cNvSpPr>
            <a:spLocks/>
          </p:cNvSpPr>
          <p:nvPr/>
        </p:nvSpPr>
        <p:spPr bwMode="auto">
          <a:xfrm>
            <a:off x="7748588" y="4248150"/>
            <a:ext cx="171450" cy="161925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0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w 21600"/>
              <a:gd name="T9" fmla="*/ 2147483646 h 21600"/>
              <a:gd name="T10" fmla="*/ 0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0" y="10800"/>
                </a:moveTo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nl-BE"/>
          </a:p>
        </p:txBody>
      </p:sp>
      <p:sp>
        <p:nvSpPr>
          <p:cNvPr id="37898" name="Line 9">
            <a:extLst>
              <a:ext uri="{FF2B5EF4-FFF2-40B4-BE49-F238E27FC236}">
                <a16:creationId xmlns:a16="http://schemas.microsoft.com/office/drawing/2014/main" id="{E5515DF8-5E2F-461E-A020-A9F7DF267866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3873500" y="2054225"/>
            <a:ext cx="0" cy="1878013"/>
          </a:xfrm>
          <a:prstGeom prst="line">
            <a:avLst/>
          </a:prstGeom>
          <a:noFill/>
          <a:ln w="57150">
            <a:solidFill>
              <a:srgbClr val="F2F2F2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nl-BE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">
            <a:extLst>
              <a:ext uri="{FF2B5EF4-FFF2-40B4-BE49-F238E27FC236}">
                <a16:creationId xmlns:a16="http://schemas.microsoft.com/office/drawing/2014/main" id="{4B762850-6ECE-4689-84CB-4B8E0A2FD4B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354137"/>
          </a:xfrm>
          <a:solidFill>
            <a:srgbClr val="92D05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altLang="nl-BE"/>
              <a:t>OVER ACHTERLIJN VOOR AANVALLERS</a:t>
            </a:r>
          </a:p>
        </p:txBody>
      </p:sp>
      <p:sp>
        <p:nvSpPr>
          <p:cNvPr id="38915" name="Tijdelijke aanduiding voor inhoud 2">
            <a:extLst>
              <a:ext uri="{FF2B5EF4-FFF2-40B4-BE49-F238E27FC236}">
                <a16:creationId xmlns:a16="http://schemas.microsoft.com/office/drawing/2014/main" id="{C1CBEE2C-C831-4C7B-B5F2-0CD4F1609F34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7200" y="1989138"/>
            <a:ext cx="8229600" cy="4137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altLang="nl-BE"/>
              <a:t>vrije slag op 23m-lijn, loodrecht </a:t>
            </a:r>
            <a:r>
              <a:rPr lang="nl-BE" altLang="nl-BE" err="1"/>
              <a:t>tov</a:t>
            </a:r>
            <a:r>
              <a:rPr lang="nl-BE" altLang="nl-BE"/>
              <a:t> overschrijden achterlijn</a:t>
            </a:r>
          </a:p>
          <a:p>
            <a:r>
              <a:rPr lang="nl-BE" altLang="nl-BE"/>
              <a:t>spelregels 23m-lijn van toepassing (5m regel)</a:t>
            </a:r>
          </a:p>
        </p:txBody>
      </p:sp>
      <p:sp>
        <p:nvSpPr>
          <p:cNvPr id="38916" name="Tijdelijke aanduiding voor dianummer 3">
            <a:extLst>
              <a:ext uri="{FF2B5EF4-FFF2-40B4-BE49-F238E27FC236}">
                <a16:creationId xmlns:a16="http://schemas.microsoft.com/office/drawing/2014/main" id="{F1375854-B6E1-49B5-9BC2-ACFBE4E5A2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fld id="{5A23A8A1-45F6-4163-821B-1A57EB75185D}" type="slidenum">
              <a:rPr lang="en-US" altLang="nl-BE" sz="1200" smtClean="0">
                <a:solidFill>
                  <a:srgbClr val="878787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/>
              <a:t>25</a:t>
            </a:fld>
            <a:endParaRPr lang="en-US" altLang="nl-BE" sz="1200">
              <a:solidFill>
                <a:srgbClr val="878787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>
            <a:extLst>
              <a:ext uri="{FF2B5EF4-FFF2-40B4-BE49-F238E27FC236}">
                <a16:creationId xmlns:a16="http://schemas.microsoft.com/office/drawing/2014/main" id="{3DDA9998-9DE7-4733-9D86-6BF51089EC6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25575"/>
          </a:xfrm>
          <a:solidFill>
            <a:srgbClr val="92D05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altLang="nl-BE"/>
              <a:t>OVER ACHTERLIJN VOOR VERDEDIGERS</a:t>
            </a:r>
          </a:p>
        </p:txBody>
      </p:sp>
      <p:sp>
        <p:nvSpPr>
          <p:cNvPr id="39939" name="Tijdelijke aanduiding voor inhoud 2">
            <a:extLst>
              <a:ext uri="{FF2B5EF4-FFF2-40B4-BE49-F238E27FC236}">
                <a16:creationId xmlns:a16="http://schemas.microsoft.com/office/drawing/2014/main" id="{5B16804E-2C20-4118-B443-4B923932A908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7200" y="1916113"/>
            <a:ext cx="8229600" cy="421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altLang="nl-BE"/>
              <a:t>uitslaan ter hoogte van de kopcirkel, loodrecht tov overschrijden achterlijn</a:t>
            </a:r>
          </a:p>
        </p:txBody>
      </p:sp>
      <p:sp>
        <p:nvSpPr>
          <p:cNvPr id="39940" name="Tijdelijke aanduiding voor dianummer 3">
            <a:extLst>
              <a:ext uri="{FF2B5EF4-FFF2-40B4-BE49-F238E27FC236}">
                <a16:creationId xmlns:a16="http://schemas.microsoft.com/office/drawing/2014/main" id="{110BE100-F087-4996-B7D6-3DBDAD9F47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fld id="{856B4E16-E521-4B11-BEBA-8CE0BDC48EC5}" type="slidenum">
              <a:rPr lang="en-US" altLang="nl-BE" sz="1200" smtClean="0">
                <a:solidFill>
                  <a:srgbClr val="878787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/>
              <a:t>26</a:t>
            </a:fld>
            <a:endParaRPr lang="en-US" altLang="nl-BE" sz="1200">
              <a:solidFill>
                <a:srgbClr val="878787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>
            <a:extLst>
              <a:ext uri="{FF2B5EF4-FFF2-40B4-BE49-F238E27FC236}">
                <a16:creationId xmlns:a16="http://schemas.microsoft.com/office/drawing/2014/main" id="{02774B52-70D4-4AC7-B3A5-00292041F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925"/>
            <a:ext cx="91789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63" name="Rectangle 2">
            <a:extLst>
              <a:ext uri="{FF2B5EF4-FFF2-40B4-BE49-F238E27FC236}">
                <a16:creationId xmlns:a16="http://schemas.microsoft.com/office/drawing/2014/main" id="{B2312CA1-1904-439D-A7C7-8674A2BD9BC6}"/>
              </a:ext>
            </a:extLst>
          </p:cNvPr>
          <p:cNvSpPr>
            <a:spLocks/>
          </p:cNvSpPr>
          <p:nvPr/>
        </p:nvSpPr>
        <p:spPr bwMode="auto">
          <a:xfrm>
            <a:off x="3346450" y="3932238"/>
            <a:ext cx="4048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37931725" indent="-37474525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pPr eaLnBrk="1" hangingPunct="1"/>
            <a:r>
              <a:rPr lang="en-US" altLang="nl-BE" sz="2800">
                <a:solidFill>
                  <a:srgbClr val="FFFFFF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</a:t>
            </a:r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04F6B5AF-F73E-477E-B9CA-D0B7DD167255}"/>
              </a:ext>
            </a:extLst>
          </p:cNvPr>
          <p:cNvSpPr>
            <a:spLocks/>
          </p:cNvSpPr>
          <p:nvPr/>
        </p:nvSpPr>
        <p:spPr bwMode="auto">
          <a:xfrm>
            <a:off x="7812088" y="3913188"/>
            <a:ext cx="40481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37931725" indent="-37474525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pPr eaLnBrk="1" hangingPunct="1"/>
            <a:r>
              <a:rPr lang="en-US" altLang="nl-BE" sz="2800">
                <a:solidFill>
                  <a:srgbClr val="FFFFFF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</a:t>
            </a:r>
          </a:p>
        </p:txBody>
      </p:sp>
      <p:sp>
        <p:nvSpPr>
          <p:cNvPr id="40965" name="Rectangle 4">
            <a:extLst>
              <a:ext uri="{FF2B5EF4-FFF2-40B4-BE49-F238E27FC236}">
                <a16:creationId xmlns:a16="http://schemas.microsoft.com/office/drawing/2014/main" id="{52E5CDE2-DA54-4173-B483-045584FD57AC}"/>
              </a:ext>
            </a:extLst>
          </p:cNvPr>
          <p:cNvSpPr>
            <a:spLocks/>
          </p:cNvSpPr>
          <p:nvPr/>
        </p:nvSpPr>
        <p:spPr bwMode="auto">
          <a:xfrm>
            <a:off x="1546225" y="4724400"/>
            <a:ext cx="4048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37931725" indent="-37474525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pPr eaLnBrk="1" hangingPunct="1"/>
            <a:r>
              <a:rPr lang="en-US" altLang="nl-BE" sz="2800">
                <a:solidFill>
                  <a:srgbClr val="FFFFFF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</a:t>
            </a:r>
          </a:p>
        </p:txBody>
      </p:sp>
      <p:sp>
        <p:nvSpPr>
          <p:cNvPr id="40966" name="Line 5">
            <a:extLst>
              <a:ext uri="{FF2B5EF4-FFF2-40B4-BE49-F238E27FC236}">
                <a16:creationId xmlns:a16="http://schemas.microsoft.com/office/drawing/2014/main" id="{1FA79326-2B72-4140-883D-B1F753C7EB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4788" y="2060575"/>
            <a:ext cx="6589712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nl-BE"/>
          </a:p>
        </p:txBody>
      </p:sp>
      <p:sp>
        <p:nvSpPr>
          <p:cNvPr id="40967" name="Line 6">
            <a:extLst>
              <a:ext uri="{FF2B5EF4-FFF2-40B4-BE49-F238E27FC236}">
                <a16:creationId xmlns:a16="http://schemas.microsoft.com/office/drawing/2014/main" id="{5E7A68B2-C88B-4F61-A304-0ADEDA9A7C46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2054225" y="2055813"/>
            <a:ext cx="0" cy="2665412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nl-BE"/>
          </a:p>
        </p:txBody>
      </p:sp>
      <p:sp>
        <p:nvSpPr>
          <p:cNvPr id="40968" name="Line 7">
            <a:extLst>
              <a:ext uri="{FF2B5EF4-FFF2-40B4-BE49-F238E27FC236}">
                <a16:creationId xmlns:a16="http://schemas.microsoft.com/office/drawing/2014/main" id="{5FAE7E51-21FF-414A-A9F3-E73F28996B15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7839075" y="2033588"/>
            <a:ext cx="0" cy="2185987"/>
          </a:xfrm>
          <a:prstGeom prst="line">
            <a:avLst/>
          </a:prstGeom>
          <a:noFill/>
          <a:ln w="57150">
            <a:solidFill>
              <a:srgbClr val="F2F2F2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nl-BE"/>
          </a:p>
        </p:txBody>
      </p:sp>
      <p:sp>
        <p:nvSpPr>
          <p:cNvPr id="40969" name="AutoShape 8">
            <a:extLst>
              <a:ext uri="{FF2B5EF4-FFF2-40B4-BE49-F238E27FC236}">
                <a16:creationId xmlns:a16="http://schemas.microsoft.com/office/drawing/2014/main" id="{AF711FCA-9C66-4E0A-AFC1-9F527252536D}"/>
              </a:ext>
            </a:extLst>
          </p:cNvPr>
          <p:cNvSpPr>
            <a:spLocks/>
          </p:cNvSpPr>
          <p:nvPr/>
        </p:nvSpPr>
        <p:spPr bwMode="auto">
          <a:xfrm>
            <a:off x="7748588" y="4248150"/>
            <a:ext cx="171450" cy="161925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0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w 21600"/>
              <a:gd name="T9" fmla="*/ 2147483646 h 21600"/>
              <a:gd name="T10" fmla="*/ 0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0" y="10800"/>
                </a:moveTo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nl-BE"/>
          </a:p>
        </p:txBody>
      </p:sp>
      <p:sp>
        <p:nvSpPr>
          <p:cNvPr id="40970" name="Line 9">
            <a:extLst>
              <a:ext uri="{FF2B5EF4-FFF2-40B4-BE49-F238E27FC236}">
                <a16:creationId xmlns:a16="http://schemas.microsoft.com/office/drawing/2014/main" id="{E1551DF6-7A84-4749-8171-EF0692D2B954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3873500" y="2054225"/>
            <a:ext cx="0" cy="1878013"/>
          </a:xfrm>
          <a:prstGeom prst="line">
            <a:avLst/>
          </a:prstGeom>
          <a:noFill/>
          <a:ln w="57150">
            <a:solidFill>
              <a:srgbClr val="F2F2F2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nl-BE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>
            <a:extLst>
              <a:ext uri="{FF2B5EF4-FFF2-40B4-BE49-F238E27FC236}">
                <a16:creationId xmlns:a16="http://schemas.microsoft.com/office/drawing/2014/main" id="{2549E2E2-1D7D-4453-A54F-3F13DA27369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solidFill>
            <a:srgbClr val="92D05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altLang="nl-BE"/>
              <a:t>FILMPJES</a:t>
            </a:r>
          </a:p>
        </p:txBody>
      </p:sp>
      <p:sp>
        <p:nvSpPr>
          <p:cNvPr id="34819" name="Tijdelijke aanduiding voor inhoud 2">
            <a:extLst>
              <a:ext uri="{FF2B5EF4-FFF2-40B4-BE49-F238E27FC236}">
                <a16:creationId xmlns:a16="http://schemas.microsoft.com/office/drawing/2014/main" id="{2A2FA4E4-B835-459F-B012-AC26596D4AFF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l-BE" altLang="nl-BE">
                <a:hlinkClick r:id="rId2"/>
              </a:rPr>
              <a:t>https://www.youtube.com/watch?v=xTEipm-lSmY&amp;list=PLF9C3Z36XP1u-yHxYt6DzQ1SdcjHR5396</a:t>
            </a:r>
            <a:endParaRPr lang="nl-BE" altLang="nl-BE"/>
          </a:p>
          <a:p>
            <a:pPr marL="0" indent="0">
              <a:buFont typeface="Arial" panose="020B0604020202020204" pitchFamily="34" charset="0"/>
              <a:buNone/>
            </a:pPr>
            <a:endParaRPr lang="nl-BE" altLang="nl-BE"/>
          </a:p>
          <a:p>
            <a:pPr marL="0" indent="0">
              <a:buFont typeface="Arial" panose="020B0604020202020204" pitchFamily="34" charset="0"/>
              <a:buNone/>
            </a:pPr>
            <a:endParaRPr lang="nl-BE" altLang="nl-BE"/>
          </a:p>
          <a:p>
            <a:pPr marL="0" indent="0">
              <a:buFont typeface="Arial" panose="020B0604020202020204" pitchFamily="34" charset="0"/>
              <a:buNone/>
            </a:pPr>
            <a:endParaRPr lang="nl-BE" altLang="nl-BE"/>
          </a:p>
          <a:p>
            <a:pPr marL="0" indent="0">
              <a:buFont typeface="Arial" panose="020B0604020202020204" pitchFamily="34" charset="0"/>
              <a:buNone/>
            </a:pPr>
            <a:r>
              <a:rPr lang="nl-BE" altLang="nl-BE" sz="1400"/>
              <a:t>Met dank aan KNHB.nl voor het beeldmateriaal</a:t>
            </a:r>
          </a:p>
        </p:txBody>
      </p:sp>
      <p:sp>
        <p:nvSpPr>
          <p:cNvPr id="34820" name="Tijdelijke aanduiding voor dianummer 3">
            <a:extLst>
              <a:ext uri="{FF2B5EF4-FFF2-40B4-BE49-F238E27FC236}">
                <a16:creationId xmlns:a16="http://schemas.microsoft.com/office/drawing/2014/main" id="{EECC2045-6B5D-4CD3-860B-E74F4D72CE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7DB79D-4C26-4515-944B-8BECC0210AD2}" type="slidenum">
              <a:rPr kumimoji="0" lang="en-US" alt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Calibri" panose="020F0502020204030204" pitchFamily="34" charset="0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nl-BE" sz="1200" b="0" i="0" u="none" strike="noStrike" kern="1200" cap="none" spc="0" normalizeH="0" baseline="0" noProof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67071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>
            <a:extLst>
              <a:ext uri="{FF2B5EF4-FFF2-40B4-BE49-F238E27FC236}">
                <a16:creationId xmlns:a16="http://schemas.microsoft.com/office/drawing/2014/main" id="{4F8940ED-2723-4E64-93E7-FDAF212BD9F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solidFill>
            <a:srgbClr val="92D05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altLang="nl-BE"/>
              <a:t>PENALTY CORNER</a:t>
            </a:r>
          </a:p>
        </p:txBody>
      </p:sp>
      <p:sp>
        <p:nvSpPr>
          <p:cNvPr id="41987" name="Tijdelijke aanduiding voor inhoud 2">
            <a:extLst>
              <a:ext uri="{FF2B5EF4-FFF2-40B4-BE49-F238E27FC236}">
                <a16:creationId xmlns:a16="http://schemas.microsoft.com/office/drawing/2014/main" id="{4DF68E9B-99C1-445A-A14D-8750440E0C2F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395288" y="1600200"/>
            <a:ext cx="8424862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altLang="nl-BE"/>
              <a:t>overtreding binnen de cirkel</a:t>
            </a:r>
          </a:p>
          <a:p>
            <a:r>
              <a:rPr lang="nl-BE" altLang="nl-BE"/>
              <a:t>opzettelijke overtreding buiten de cirkel maar binnen de 23m lijn</a:t>
            </a:r>
          </a:p>
          <a:p>
            <a:r>
              <a:rPr lang="nl-BE" altLang="nl-BE"/>
              <a:t>verdediger speelt bal opzettelijk over achterlijn</a:t>
            </a:r>
          </a:p>
          <a:p>
            <a:r>
              <a:rPr lang="nl-BE" altLang="nl-BE"/>
              <a:t>bal zit klem in uitrusting keeper</a:t>
            </a:r>
          </a:p>
          <a:p>
            <a:endParaRPr lang="nl-BE" altLang="nl-BE"/>
          </a:p>
        </p:txBody>
      </p:sp>
      <p:sp>
        <p:nvSpPr>
          <p:cNvPr id="41988" name="Tijdelijke aanduiding voor dianummer 3">
            <a:extLst>
              <a:ext uri="{FF2B5EF4-FFF2-40B4-BE49-F238E27FC236}">
                <a16:creationId xmlns:a16="http://schemas.microsoft.com/office/drawing/2014/main" id="{488FE0D3-E189-4116-B47B-54C228EA80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fld id="{BCD0524F-9C1E-4AAF-99DD-92809C486C2D}" type="slidenum">
              <a:rPr lang="en-US" altLang="nl-BE" sz="1200" smtClean="0">
                <a:solidFill>
                  <a:srgbClr val="878787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/>
              <a:t>29</a:t>
            </a:fld>
            <a:endParaRPr lang="en-US" altLang="nl-BE" sz="1200">
              <a:solidFill>
                <a:srgbClr val="878787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>
            <a:extLst>
              <a:ext uri="{FF2B5EF4-FFF2-40B4-BE49-F238E27FC236}">
                <a16:creationId xmlns:a16="http://schemas.microsoft.com/office/drawing/2014/main" id="{26E87D1C-2BE6-4208-B562-5542D182027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solidFill>
            <a:srgbClr val="92D05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altLang="nl-BE"/>
              <a:t>TEAMS</a:t>
            </a:r>
          </a:p>
        </p:txBody>
      </p:sp>
      <p:sp>
        <p:nvSpPr>
          <p:cNvPr id="14339" name="Tijdelijke aanduiding voor inhoud 2">
            <a:extLst>
              <a:ext uri="{FF2B5EF4-FFF2-40B4-BE49-F238E27FC236}">
                <a16:creationId xmlns:a16="http://schemas.microsoft.com/office/drawing/2014/main" id="{CA7034F7-282F-455A-A783-E7587BAF1D84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68313" y="1052513"/>
            <a:ext cx="8229600" cy="540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altLang="nl-BE"/>
              <a:t>maximaal 11, minimaal 7 spelers op veld</a:t>
            </a:r>
          </a:p>
          <a:p>
            <a:r>
              <a:rPr lang="nl-BE" altLang="nl-BE"/>
              <a:t>elk team 1 keeper met volledige uitrusting of geen keeper en alleen veldspelers</a:t>
            </a:r>
          </a:p>
          <a:p>
            <a:r>
              <a:rPr lang="nl-BE" altLang="nl-BE"/>
              <a:t>elk team 1 aanvoerder, verantwoordelijk voor het goede verloop binnen zijn team, herkenbaar met band</a:t>
            </a:r>
          </a:p>
          <a:p>
            <a:r>
              <a:rPr lang="nl-BE" altLang="nl-BE"/>
              <a:t>elk team draagt dezelfde kledij, bij gelijkenis verandert de bezoekende partij van shirt en kousen</a:t>
            </a:r>
          </a:p>
          <a:p>
            <a:r>
              <a:rPr lang="nl-BE" altLang="nl-BE"/>
              <a:t>been- en mondbescherming verplicht!</a:t>
            </a:r>
          </a:p>
          <a:p>
            <a:endParaRPr lang="nl-BE" altLang="nl-BE"/>
          </a:p>
          <a:p>
            <a:endParaRPr lang="nl-BE" altLang="nl-BE"/>
          </a:p>
        </p:txBody>
      </p:sp>
      <p:sp>
        <p:nvSpPr>
          <p:cNvPr id="14340" name="Tijdelijke aanduiding voor dianummer 3">
            <a:extLst>
              <a:ext uri="{FF2B5EF4-FFF2-40B4-BE49-F238E27FC236}">
                <a16:creationId xmlns:a16="http://schemas.microsoft.com/office/drawing/2014/main" id="{72CB86F1-CA4E-492B-B40C-BEA96A3189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fld id="{3886F5AD-961D-4C7D-A1D4-7B3FF513B7AE}" type="slidenum">
              <a:rPr lang="en-US" altLang="nl-BE" sz="1200" smtClean="0">
                <a:solidFill>
                  <a:srgbClr val="878787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/>
              <a:t>3</a:t>
            </a:fld>
            <a:endParaRPr lang="en-US" altLang="nl-BE" sz="1200">
              <a:solidFill>
                <a:srgbClr val="878787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1">
            <a:extLst>
              <a:ext uri="{FF2B5EF4-FFF2-40B4-BE49-F238E27FC236}">
                <a16:creationId xmlns:a16="http://schemas.microsoft.com/office/drawing/2014/main" id="{94D62D23-64B9-4A1D-8B79-B89BDA0B47C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solidFill>
            <a:srgbClr val="92D05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altLang="nl-BE"/>
              <a:t>PENALTY CORNER NEMEN</a:t>
            </a:r>
          </a:p>
        </p:txBody>
      </p:sp>
      <p:sp>
        <p:nvSpPr>
          <p:cNvPr id="43011" name="Tijdelijke aanduiding voor inhoud 2">
            <a:extLst>
              <a:ext uri="{FF2B5EF4-FFF2-40B4-BE49-F238E27FC236}">
                <a16:creationId xmlns:a16="http://schemas.microsoft.com/office/drawing/2014/main" id="{242444D3-5693-40D7-A4BC-EFA0DADD91BA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7200" y="1196975"/>
            <a:ext cx="8362950" cy="5318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altLang="nl-BE" sz="2400" dirty="0"/>
              <a:t>aangever speelt bal met shot of push met 1 voet achter de lijn, niemand mag in de cirkel voor het spelen van de bal</a:t>
            </a:r>
            <a:endParaRPr lang="nl-BE" dirty="0"/>
          </a:p>
          <a:p>
            <a:r>
              <a:rPr lang="nl-BE" altLang="nl-BE" sz="2400" dirty="0"/>
              <a:t>bal moet volledig buiten cirkel komen alvorens doelpunt te scoren</a:t>
            </a:r>
          </a:p>
          <a:p>
            <a:r>
              <a:rPr lang="nl-BE" altLang="nl-BE" sz="2400" dirty="0"/>
              <a:t>eerste shot op doel moet onder de plank, behalve bij sleep (opgelet voor gevaarlijk spel)</a:t>
            </a:r>
          </a:p>
          <a:p>
            <a:r>
              <a:rPr lang="nl-BE" altLang="nl-BE" sz="2400" dirty="0"/>
              <a:t>5 verdedigers in doel: keeper + 4 verdedigers met PC-masker</a:t>
            </a:r>
          </a:p>
          <a:p>
            <a:r>
              <a:rPr lang="nl-BE" altLang="nl-BE" sz="2400" dirty="0"/>
              <a:t>indien geen 4 pc-maskers beschikbaar, wordt PC gespeeld met evenveel verdedigers als er pc-maskers zijn</a:t>
            </a:r>
          </a:p>
          <a:p>
            <a:r>
              <a:rPr lang="nl-BE" altLang="nl-BE" sz="2400" dirty="0"/>
              <a:t>speler die te vroeg uit- of inloopt moet naar </a:t>
            </a:r>
            <a:r>
              <a:rPr lang="nl-BE" altLang="nl-BE" sz="2400"/>
              <a:t>de middenlijn</a:t>
            </a:r>
            <a:r>
              <a:rPr lang="nl-BE" altLang="nl-BE" sz="2400" dirty="0"/>
              <a:t>, verdediger wordt niet vervangen </a:t>
            </a:r>
          </a:p>
          <a:p>
            <a:r>
              <a:rPr lang="nl-BE" altLang="nl-BE" sz="2400" dirty="0"/>
              <a:t>aangever wacht &gt;3sec, aangever naar midden, aanvaller wordt aangever (tijd stilleggen als aangever naar midden gaat)</a:t>
            </a:r>
          </a:p>
        </p:txBody>
      </p:sp>
      <p:sp>
        <p:nvSpPr>
          <p:cNvPr id="43012" name="Tijdelijke aanduiding voor dianummer 3">
            <a:extLst>
              <a:ext uri="{FF2B5EF4-FFF2-40B4-BE49-F238E27FC236}">
                <a16:creationId xmlns:a16="http://schemas.microsoft.com/office/drawing/2014/main" id="{6BD94AED-B45E-4F9F-A549-0A722976E9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fld id="{C57DCCC6-8C3C-4F7F-90AD-AF68DA551B93}" type="slidenum">
              <a:rPr lang="en-US" altLang="nl-BE" sz="1200" smtClean="0">
                <a:solidFill>
                  <a:srgbClr val="878787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/>
              <a:t>30</a:t>
            </a:fld>
            <a:endParaRPr lang="en-US" altLang="nl-BE" sz="1200">
              <a:solidFill>
                <a:srgbClr val="878787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>
            <a:extLst>
              <a:ext uri="{FF2B5EF4-FFF2-40B4-BE49-F238E27FC236}">
                <a16:creationId xmlns:a16="http://schemas.microsoft.com/office/drawing/2014/main" id="{36597EDA-8C84-4680-A482-47156E3682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3887787" cy="13589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</a:pPr>
            <a:r>
              <a:rPr lang="en-US" altLang="nl-BE" sz="1800">
                <a:latin typeface="Trebuchet MS" panose="020B0603020202020204" pitchFamily="34" charset="0"/>
                <a:sym typeface="Trebuchet MS" panose="020B0603020202020204" pitchFamily="34" charset="0"/>
              </a:rPr>
              <a:t>Goed uitgelopen.</a:t>
            </a:r>
            <a:endParaRPr lang="en-US" altLang="nl-BE"/>
          </a:p>
          <a:p>
            <a:pPr marL="0" indent="0" eaLnBrk="1" hangingPunct="1">
              <a:spcBef>
                <a:spcPts val="400"/>
              </a:spcBef>
            </a:pPr>
            <a:r>
              <a:rPr lang="en-US" altLang="nl-BE" sz="1800">
                <a:latin typeface="Trebuchet MS" panose="020B0603020202020204" pitchFamily="34" charset="0"/>
                <a:sym typeface="Trebuchet MS" panose="020B0603020202020204" pitchFamily="34" charset="0"/>
              </a:rPr>
              <a:t>(zelfs wat laat)</a:t>
            </a:r>
          </a:p>
        </p:txBody>
      </p:sp>
      <p:grpSp>
        <p:nvGrpSpPr>
          <p:cNvPr id="44035" name="Group 4">
            <a:extLst>
              <a:ext uri="{FF2B5EF4-FFF2-40B4-BE49-F238E27FC236}">
                <a16:creationId xmlns:a16="http://schemas.microsoft.com/office/drawing/2014/main" id="{A1699FE2-9DAC-4E39-AC8F-734FDBD2CC16}"/>
              </a:ext>
            </a:extLst>
          </p:cNvPr>
          <p:cNvGrpSpPr>
            <a:grpSpLocks/>
          </p:cNvGrpSpPr>
          <p:nvPr/>
        </p:nvGrpSpPr>
        <p:grpSpPr bwMode="auto">
          <a:xfrm>
            <a:off x="123825" y="2420938"/>
            <a:ext cx="4014788" cy="3598862"/>
            <a:chOff x="0" y="0"/>
            <a:chExt cx="2529" cy="2267"/>
          </a:xfrm>
        </p:grpSpPr>
        <p:sp>
          <p:nvSpPr>
            <p:cNvPr id="44043" name="Rectangle 2">
              <a:extLst>
                <a:ext uri="{FF2B5EF4-FFF2-40B4-BE49-F238E27FC236}">
                  <a16:creationId xmlns:a16="http://schemas.microsoft.com/office/drawing/2014/main" id="{3D8D0D21-2947-43C4-BF7F-A5D589ED4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529" cy="22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89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ts val="600"/>
                </a:spcBef>
                <a:defRPr sz="2400">
                  <a:solidFill>
                    <a:schemeClr val="tx1"/>
                  </a:solidFill>
                  <a:latin typeface="Calibri Bold" panose="020F0702030404030204" pitchFamily="34" charset="0"/>
                  <a:ea typeface="ヒラギノ角ゴ ProN W6"/>
                  <a:cs typeface="ヒラギノ角ゴ ProN W6"/>
                  <a:sym typeface="Calibri Bold" panose="020F0702030404030204" pitchFamily="34" charset="0"/>
                </a:defRPr>
              </a:lvl1pPr>
              <a:lvl2pPr marL="37931725" indent="-37474525">
                <a:spcBef>
                  <a:spcPts val="500"/>
                </a:spcBef>
                <a:defRPr sz="2000">
                  <a:solidFill>
                    <a:schemeClr val="tx1"/>
                  </a:solidFill>
                  <a:latin typeface="Calibri Bold" panose="020F0702030404030204" pitchFamily="34" charset="0"/>
                  <a:ea typeface="ヒラギノ角ゴ ProN W6"/>
                  <a:cs typeface="ヒラギノ角ゴ ProN W6"/>
                  <a:sym typeface="Calibri Bold" panose="020F0702030404030204" pitchFamily="34" charset="0"/>
                </a:defRPr>
              </a:lvl2pPr>
              <a:lvl3pPr marL="876300" indent="38100">
                <a:spcBef>
                  <a:spcPts val="400"/>
                </a:spcBef>
                <a:defRPr>
                  <a:solidFill>
                    <a:schemeClr val="tx1"/>
                  </a:solidFill>
                  <a:latin typeface="Calibri Bold" panose="020F0702030404030204" pitchFamily="34" charset="0"/>
                  <a:ea typeface="ヒラギノ角ゴ ProN W6"/>
                  <a:cs typeface="ヒラギノ角ゴ ProN W6"/>
                  <a:sym typeface="Calibri Bold" panose="020F0702030404030204" pitchFamily="34" charset="0"/>
                </a:defRPr>
              </a:lvl3pPr>
              <a:lvl4pPr marL="1333500" indent="38100">
                <a:spcBef>
                  <a:spcPts val="400"/>
                </a:spcBef>
                <a:defRPr sz="1600">
                  <a:solidFill>
                    <a:schemeClr val="tx1"/>
                  </a:solidFill>
                  <a:latin typeface="Calibri Bold" panose="020F0702030404030204" pitchFamily="34" charset="0"/>
                  <a:ea typeface="ヒラギノ角ゴ ProN W6"/>
                  <a:cs typeface="ヒラギノ角ゴ ProN W6"/>
                  <a:sym typeface="Calibri Bold" panose="020F0702030404030204" pitchFamily="34" charset="0"/>
                </a:defRPr>
              </a:lvl4pPr>
              <a:lvl5pPr marL="1790700" indent="38100">
                <a:spcBef>
                  <a:spcPts val="400"/>
                </a:spcBef>
                <a:defRPr sz="1600">
                  <a:solidFill>
                    <a:schemeClr val="tx1"/>
                  </a:solidFill>
                  <a:latin typeface="Calibri Bold" panose="020F0702030404030204" pitchFamily="34" charset="0"/>
                  <a:ea typeface="ヒラギノ角ゴ ProN W6"/>
                  <a:cs typeface="ヒラギノ角ゴ ProN W6"/>
                  <a:sym typeface="Calibri Bold" panose="020F0702030404030204" pitchFamily="34" charset="0"/>
                </a:defRPr>
              </a:lvl5pPr>
              <a:lvl6pPr marL="2247900" indent="38100" eaLnBrk="0" fontAlgn="base" hangingPunct="0">
                <a:spcBef>
                  <a:spcPts val="4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 Bold" panose="020F0702030404030204" pitchFamily="34" charset="0"/>
                  <a:ea typeface="ヒラギノ角ゴ ProN W6"/>
                  <a:cs typeface="ヒラギノ角ゴ ProN W6"/>
                  <a:sym typeface="Calibri Bold" panose="020F0702030404030204" pitchFamily="34" charset="0"/>
                </a:defRPr>
              </a:lvl6pPr>
              <a:lvl7pPr marL="2705100" indent="38100" eaLnBrk="0" fontAlgn="base" hangingPunct="0">
                <a:spcBef>
                  <a:spcPts val="4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 Bold" panose="020F0702030404030204" pitchFamily="34" charset="0"/>
                  <a:ea typeface="ヒラギノ角ゴ ProN W6"/>
                  <a:cs typeface="ヒラギノ角ゴ ProN W6"/>
                  <a:sym typeface="Calibri Bold" panose="020F0702030404030204" pitchFamily="34" charset="0"/>
                </a:defRPr>
              </a:lvl7pPr>
              <a:lvl8pPr marL="3162300" indent="38100" eaLnBrk="0" fontAlgn="base" hangingPunct="0">
                <a:spcBef>
                  <a:spcPts val="4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 Bold" panose="020F0702030404030204" pitchFamily="34" charset="0"/>
                  <a:ea typeface="ヒラギノ角ゴ ProN W6"/>
                  <a:cs typeface="ヒラギノ角ゴ ProN W6"/>
                  <a:sym typeface="Calibri Bold" panose="020F0702030404030204" pitchFamily="34" charset="0"/>
                </a:defRPr>
              </a:lvl8pPr>
              <a:lvl9pPr marL="3619500" indent="38100" eaLnBrk="0" fontAlgn="base" hangingPunct="0">
                <a:spcBef>
                  <a:spcPts val="4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 Bold" panose="020F0702030404030204" pitchFamily="34" charset="0"/>
                  <a:ea typeface="ヒラギノ角ゴ ProN W6"/>
                  <a:cs typeface="ヒラギノ角ゴ ProN W6"/>
                  <a:sym typeface="Calibri Bold" panose="020F07020304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nl-NL" altLang="nl-BE" sz="420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  <p:pic>
          <p:nvPicPr>
            <p:cNvPr id="62467" name="Picture 3">
              <a:extLst>
                <a:ext uri="{FF2B5EF4-FFF2-40B4-BE49-F238E27FC236}">
                  <a16:creationId xmlns:a16="http://schemas.microsoft.com/office/drawing/2014/main" id="{EBF3E9AD-1B21-4554-AF05-56944F3532E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529" cy="2267"/>
            </a:xfrm>
            <a:prstGeom prst="rect">
              <a:avLst/>
            </a:prstGeom>
            <a:noFill/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0800" dist="18000" dir="5400000" algn="ctr" rotWithShape="0">
                <a:schemeClr val="bg2">
                  <a:alpha val="39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036" name="AutoShape 5">
            <a:extLst>
              <a:ext uri="{FF2B5EF4-FFF2-40B4-BE49-F238E27FC236}">
                <a16:creationId xmlns:a16="http://schemas.microsoft.com/office/drawing/2014/main" id="{3568751A-B392-492A-8F1E-AD03A3272EC2}"/>
              </a:ext>
            </a:extLst>
          </p:cNvPr>
          <p:cNvSpPr>
            <a:spLocks/>
          </p:cNvSpPr>
          <p:nvPr/>
        </p:nvSpPr>
        <p:spPr bwMode="auto">
          <a:xfrm>
            <a:off x="1114425" y="3284538"/>
            <a:ext cx="1152525" cy="123825"/>
          </a:xfrm>
          <a:prstGeom prst="leftRightArrow">
            <a:avLst>
              <a:gd name="adj1" fmla="val 50000"/>
              <a:gd name="adj2" fmla="val 50287"/>
            </a:avLst>
          </a:prstGeom>
          <a:solidFill>
            <a:srgbClr val="FFFF00"/>
          </a:solidFill>
          <a:ln w="25400">
            <a:solidFill>
              <a:srgbClr val="FFFF00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ts val="600"/>
              </a:spcBef>
              <a:defRPr sz="2400">
                <a:solidFill>
                  <a:schemeClr val="tx1"/>
                </a:solidFill>
                <a:latin typeface="Calibri Bold" panose="020F0702030404030204" pitchFamily="34" charset="0"/>
                <a:ea typeface="ヒラギノ角ゴ ProN W6"/>
                <a:cs typeface="ヒラギノ角ゴ ProN W6"/>
                <a:sym typeface="Calibri Bold" panose="020F0702030404030204" pitchFamily="34" charset="0"/>
              </a:defRPr>
            </a:lvl1pPr>
            <a:lvl2pPr marL="37931725" indent="-37474525">
              <a:spcBef>
                <a:spcPts val="500"/>
              </a:spcBef>
              <a:defRPr sz="2000">
                <a:solidFill>
                  <a:schemeClr val="tx1"/>
                </a:solidFill>
                <a:latin typeface="Calibri Bold" panose="020F0702030404030204" pitchFamily="34" charset="0"/>
                <a:ea typeface="ヒラギノ角ゴ ProN W6"/>
                <a:cs typeface="ヒラギノ角ゴ ProN W6"/>
                <a:sym typeface="Calibri Bold" panose="020F0702030404030204" pitchFamily="34" charset="0"/>
              </a:defRPr>
            </a:lvl2pPr>
            <a:lvl3pPr marL="876300" indent="38100">
              <a:spcBef>
                <a:spcPts val="400"/>
              </a:spcBef>
              <a:defRPr>
                <a:solidFill>
                  <a:schemeClr val="tx1"/>
                </a:solidFill>
                <a:latin typeface="Calibri Bold" panose="020F0702030404030204" pitchFamily="34" charset="0"/>
                <a:ea typeface="ヒラギノ角ゴ ProN W6"/>
                <a:cs typeface="ヒラギノ角ゴ ProN W6"/>
                <a:sym typeface="Calibri Bold" panose="020F0702030404030204" pitchFamily="34" charset="0"/>
              </a:defRPr>
            </a:lvl3pPr>
            <a:lvl4pPr marL="1333500" indent="38100">
              <a:spcBef>
                <a:spcPts val="400"/>
              </a:spcBef>
              <a:defRPr sz="1600">
                <a:solidFill>
                  <a:schemeClr val="tx1"/>
                </a:solidFill>
                <a:latin typeface="Calibri Bold" panose="020F0702030404030204" pitchFamily="34" charset="0"/>
                <a:ea typeface="ヒラギノ角ゴ ProN W6"/>
                <a:cs typeface="ヒラギノ角ゴ ProN W6"/>
                <a:sym typeface="Calibri Bold" panose="020F0702030404030204" pitchFamily="34" charset="0"/>
              </a:defRPr>
            </a:lvl4pPr>
            <a:lvl5pPr marL="1790700" indent="38100">
              <a:spcBef>
                <a:spcPts val="400"/>
              </a:spcBef>
              <a:defRPr sz="1600">
                <a:solidFill>
                  <a:schemeClr val="tx1"/>
                </a:solidFill>
                <a:latin typeface="Calibri Bold" panose="020F0702030404030204" pitchFamily="34" charset="0"/>
                <a:ea typeface="ヒラギノ角ゴ ProN W6"/>
                <a:cs typeface="ヒラギノ角ゴ ProN W6"/>
                <a:sym typeface="Calibri Bold" panose="020F0702030404030204" pitchFamily="34" charset="0"/>
              </a:defRPr>
            </a:lvl5pPr>
            <a:lvl6pPr marL="2247900" indent="38100" eaLnBrk="0" fontAlgn="base" hangingPunct="0">
              <a:spcBef>
                <a:spcPts val="4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 Bold" panose="020F0702030404030204" pitchFamily="34" charset="0"/>
                <a:ea typeface="ヒラギノ角ゴ ProN W6"/>
                <a:cs typeface="ヒラギノ角ゴ ProN W6"/>
                <a:sym typeface="Calibri Bold" panose="020F0702030404030204" pitchFamily="34" charset="0"/>
              </a:defRPr>
            </a:lvl6pPr>
            <a:lvl7pPr marL="2705100" indent="38100" eaLnBrk="0" fontAlgn="base" hangingPunct="0">
              <a:spcBef>
                <a:spcPts val="4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 Bold" panose="020F0702030404030204" pitchFamily="34" charset="0"/>
                <a:ea typeface="ヒラギノ角ゴ ProN W6"/>
                <a:cs typeface="ヒラギノ角ゴ ProN W6"/>
                <a:sym typeface="Calibri Bold" panose="020F0702030404030204" pitchFamily="34" charset="0"/>
              </a:defRPr>
            </a:lvl7pPr>
            <a:lvl8pPr marL="3162300" indent="38100" eaLnBrk="0" fontAlgn="base" hangingPunct="0">
              <a:spcBef>
                <a:spcPts val="4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 Bold" panose="020F0702030404030204" pitchFamily="34" charset="0"/>
                <a:ea typeface="ヒラギノ角ゴ ProN W6"/>
                <a:cs typeface="ヒラギノ角ゴ ProN W6"/>
                <a:sym typeface="Calibri Bold" panose="020F0702030404030204" pitchFamily="34" charset="0"/>
              </a:defRPr>
            </a:lvl8pPr>
            <a:lvl9pPr marL="3619500" indent="38100" eaLnBrk="0" fontAlgn="base" hangingPunct="0">
              <a:spcBef>
                <a:spcPts val="4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 Bold" panose="020F0702030404030204" pitchFamily="34" charset="0"/>
                <a:ea typeface="ヒラギノ角ゴ ProN W6"/>
                <a:cs typeface="ヒラギノ角ゴ ProN W6"/>
                <a:sym typeface="Calibri Bold" panose="020F07020304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nl-NL" altLang="nl-BE" sz="4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grpSp>
        <p:nvGrpSpPr>
          <p:cNvPr id="44037" name="Group 8">
            <a:extLst>
              <a:ext uri="{FF2B5EF4-FFF2-40B4-BE49-F238E27FC236}">
                <a16:creationId xmlns:a16="http://schemas.microsoft.com/office/drawing/2014/main" id="{3AF41639-E977-432D-AEB2-DFF76E26E353}"/>
              </a:ext>
            </a:extLst>
          </p:cNvPr>
          <p:cNvGrpSpPr>
            <a:grpSpLocks/>
          </p:cNvGrpSpPr>
          <p:nvPr/>
        </p:nvGrpSpPr>
        <p:grpSpPr bwMode="auto">
          <a:xfrm>
            <a:off x="4540250" y="3140075"/>
            <a:ext cx="4422775" cy="2879725"/>
            <a:chOff x="0" y="0"/>
            <a:chExt cx="2786" cy="1814"/>
          </a:xfrm>
        </p:grpSpPr>
        <p:sp>
          <p:nvSpPr>
            <p:cNvPr id="44041" name="Rectangle 6">
              <a:extLst>
                <a:ext uri="{FF2B5EF4-FFF2-40B4-BE49-F238E27FC236}">
                  <a16:creationId xmlns:a16="http://schemas.microsoft.com/office/drawing/2014/main" id="{26530582-629B-4115-914F-0A1F05FA1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786" cy="1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89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ts val="600"/>
                </a:spcBef>
                <a:defRPr sz="2400">
                  <a:solidFill>
                    <a:schemeClr val="tx1"/>
                  </a:solidFill>
                  <a:latin typeface="Calibri Bold" panose="020F0702030404030204" pitchFamily="34" charset="0"/>
                  <a:ea typeface="ヒラギノ角ゴ ProN W6"/>
                  <a:cs typeface="ヒラギノ角ゴ ProN W6"/>
                  <a:sym typeface="Calibri Bold" panose="020F0702030404030204" pitchFamily="34" charset="0"/>
                </a:defRPr>
              </a:lvl1pPr>
              <a:lvl2pPr marL="37931725" indent="-37474525">
                <a:spcBef>
                  <a:spcPts val="500"/>
                </a:spcBef>
                <a:defRPr sz="2000">
                  <a:solidFill>
                    <a:schemeClr val="tx1"/>
                  </a:solidFill>
                  <a:latin typeface="Calibri Bold" panose="020F0702030404030204" pitchFamily="34" charset="0"/>
                  <a:ea typeface="ヒラギノ角ゴ ProN W6"/>
                  <a:cs typeface="ヒラギノ角ゴ ProN W6"/>
                  <a:sym typeface="Calibri Bold" panose="020F0702030404030204" pitchFamily="34" charset="0"/>
                </a:defRPr>
              </a:lvl2pPr>
              <a:lvl3pPr marL="876300" indent="38100">
                <a:spcBef>
                  <a:spcPts val="400"/>
                </a:spcBef>
                <a:defRPr>
                  <a:solidFill>
                    <a:schemeClr val="tx1"/>
                  </a:solidFill>
                  <a:latin typeface="Calibri Bold" panose="020F0702030404030204" pitchFamily="34" charset="0"/>
                  <a:ea typeface="ヒラギノ角ゴ ProN W6"/>
                  <a:cs typeface="ヒラギノ角ゴ ProN W6"/>
                  <a:sym typeface="Calibri Bold" panose="020F0702030404030204" pitchFamily="34" charset="0"/>
                </a:defRPr>
              </a:lvl3pPr>
              <a:lvl4pPr marL="1333500" indent="38100">
                <a:spcBef>
                  <a:spcPts val="400"/>
                </a:spcBef>
                <a:defRPr sz="1600">
                  <a:solidFill>
                    <a:schemeClr val="tx1"/>
                  </a:solidFill>
                  <a:latin typeface="Calibri Bold" panose="020F0702030404030204" pitchFamily="34" charset="0"/>
                  <a:ea typeface="ヒラギノ角ゴ ProN W6"/>
                  <a:cs typeface="ヒラギノ角ゴ ProN W6"/>
                  <a:sym typeface="Calibri Bold" panose="020F0702030404030204" pitchFamily="34" charset="0"/>
                </a:defRPr>
              </a:lvl4pPr>
              <a:lvl5pPr marL="1790700" indent="38100">
                <a:spcBef>
                  <a:spcPts val="400"/>
                </a:spcBef>
                <a:defRPr sz="1600">
                  <a:solidFill>
                    <a:schemeClr val="tx1"/>
                  </a:solidFill>
                  <a:latin typeface="Calibri Bold" panose="020F0702030404030204" pitchFamily="34" charset="0"/>
                  <a:ea typeface="ヒラギノ角ゴ ProN W6"/>
                  <a:cs typeface="ヒラギノ角ゴ ProN W6"/>
                  <a:sym typeface="Calibri Bold" panose="020F0702030404030204" pitchFamily="34" charset="0"/>
                </a:defRPr>
              </a:lvl5pPr>
              <a:lvl6pPr marL="2247900" indent="38100" eaLnBrk="0" fontAlgn="base" hangingPunct="0">
                <a:spcBef>
                  <a:spcPts val="4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 Bold" panose="020F0702030404030204" pitchFamily="34" charset="0"/>
                  <a:ea typeface="ヒラギノ角ゴ ProN W6"/>
                  <a:cs typeface="ヒラギノ角ゴ ProN W6"/>
                  <a:sym typeface="Calibri Bold" panose="020F0702030404030204" pitchFamily="34" charset="0"/>
                </a:defRPr>
              </a:lvl6pPr>
              <a:lvl7pPr marL="2705100" indent="38100" eaLnBrk="0" fontAlgn="base" hangingPunct="0">
                <a:spcBef>
                  <a:spcPts val="4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 Bold" panose="020F0702030404030204" pitchFamily="34" charset="0"/>
                  <a:ea typeface="ヒラギノ角ゴ ProN W6"/>
                  <a:cs typeface="ヒラギノ角ゴ ProN W6"/>
                  <a:sym typeface="Calibri Bold" panose="020F0702030404030204" pitchFamily="34" charset="0"/>
                </a:defRPr>
              </a:lvl7pPr>
              <a:lvl8pPr marL="3162300" indent="38100" eaLnBrk="0" fontAlgn="base" hangingPunct="0">
                <a:spcBef>
                  <a:spcPts val="4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 Bold" panose="020F0702030404030204" pitchFamily="34" charset="0"/>
                  <a:ea typeface="ヒラギノ角ゴ ProN W6"/>
                  <a:cs typeface="ヒラギノ角ゴ ProN W6"/>
                  <a:sym typeface="Calibri Bold" panose="020F0702030404030204" pitchFamily="34" charset="0"/>
                </a:defRPr>
              </a:lvl8pPr>
              <a:lvl9pPr marL="3619500" indent="38100" eaLnBrk="0" fontAlgn="base" hangingPunct="0">
                <a:spcBef>
                  <a:spcPts val="4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 Bold" panose="020F0702030404030204" pitchFamily="34" charset="0"/>
                  <a:ea typeface="ヒラギノ角ゴ ProN W6"/>
                  <a:cs typeface="ヒラギノ角ゴ ProN W6"/>
                  <a:sym typeface="Calibri Bold" panose="020F07020304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nl-NL" altLang="nl-BE" sz="420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  <p:pic>
          <p:nvPicPr>
            <p:cNvPr id="62471" name="Picture 7">
              <a:extLst>
                <a:ext uri="{FF2B5EF4-FFF2-40B4-BE49-F238E27FC236}">
                  <a16:creationId xmlns:a16="http://schemas.microsoft.com/office/drawing/2014/main" id="{DD66386E-4A47-4F91-8FA3-E23F6997D4D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786" cy="1814"/>
            </a:xfrm>
            <a:prstGeom prst="rect">
              <a:avLst/>
            </a:prstGeom>
            <a:noFill/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0800" dist="18000" dir="5400000" algn="ctr" rotWithShape="0">
                <a:schemeClr val="bg2">
                  <a:alpha val="39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038" name="Rectangle 9">
            <a:extLst>
              <a:ext uri="{FF2B5EF4-FFF2-40B4-BE49-F238E27FC236}">
                <a16:creationId xmlns:a16="http://schemas.microsoft.com/office/drawing/2014/main" id="{BE83DF0C-6927-4B1B-8C47-2833A55794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825" y="100013"/>
            <a:ext cx="8839200" cy="736600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altLang="nl-BE" sz="3200" b="1">
                <a:latin typeface="Trebuchet MS" panose="020B0603020202020204" pitchFamily="34" charset="0"/>
                <a:sym typeface="Trebuchet MS" panose="020B0603020202020204" pitchFamily="34" charset="0"/>
              </a:rPr>
              <a:t>EEN PC CORRECT UITVOEREN:</a:t>
            </a:r>
          </a:p>
        </p:txBody>
      </p:sp>
      <p:sp>
        <p:nvSpPr>
          <p:cNvPr id="44039" name="Rectangle 10">
            <a:extLst>
              <a:ext uri="{FF2B5EF4-FFF2-40B4-BE49-F238E27FC236}">
                <a16:creationId xmlns:a16="http://schemas.microsoft.com/office/drawing/2014/main" id="{33A02D33-903A-4620-9598-E567D051744F}"/>
              </a:ext>
            </a:extLst>
          </p:cNvPr>
          <p:cNvSpPr>
            <a:spLocks/>
          </p:cNvSpPr>
          <p:nvPr/>
        </p:nvSpPr>
        <p:spPr bwMode="auto">
          <a:xfrm>
            <a:off x="4354513" y="1541463"/>
            <a:ext cx="462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>
              <a:spcBef>
                <a:spcPts val="600"/>
              </a:spcBef>
              <a:defRPr sz="2400">
                <a:solidFill>
                  <a:schemeClr val="tx1"/>
                </a:solidFill>
                <a:latin typeface="Calibri Bold" panose="020F0702030404030204" pitchFamily="34" charset="0"/>
                <a:ea typeface="ヒラギノ角ゴ ProN W6"/>
                <a:cs typeface="ヒラギノ角ゴ ProN W6"/>
                <a:sym typeface="Calibri Bold" panose="020F0702030404030204" pitchFamily="34" charset="0"/>
              </a:defRPr>
            </a:lvl1pPr>
            <a:lvl2pPr marL="37931725" indent="-37474525">
              <a:spcBef>
                <a:spcPts val="500"/>
              </a:spcBef>
              <a:defRPr sz="2000">
                <a:solidFill>
                  <a:schemeClr val="tx1"/>
                </a:solidFill>
                <a:latin typeface="Calibri Bold" panose="020F0702030404030204" pitchFamily="34" charset="0"/>
                <a:ea typeface="ヒラギノ角ゴ ProN W6"/>
                <a:cs typeface="ヒラギノ角ゴ ProN W6"/>
                <a:sym typeface="Calibri Bold" panose="020F0702030404030204" pitchFamily="34" charset="0"/>
              </a:defRPr>
            </a:lvl2pPr>
            <a:lvl3pPr marL="876300" indent="38100">
              <a:spcBef>
                <a:spcPts val="400"/>
              </a:spcBef>
              <a:defRPr>
                <a:solidFill>
                  <a:schemeClr val="tx1"/>
                </a:solidFill>
                <a:latin typeface="Calibri Bold" panose="020F0702030404030204" pitchFamily="34" charset="0"/>
                <a:ea typeface="ヒラギノ角ゴ ProN W6"/>
                <a:cs typeface="ヒラギノ角ゴ ProN W6"/>
                <a:sym typeface="Calibri Bold" panose="020F0702030404030204" pitchFamily="34" charset="0"/>
              </a:defRPr>
            </a:lvl3pPr>
            <a:lvl4pPr marL="1333500" indent="38100">
              <a:spcBef>
                <a:spcPts val="400"/>
              </a:spcBef>
              <a:defRPr sz="1600">
                <a:solidFill>
                  <a:schemeClr val="tx1"/>
                </a:solidFill>
                <a:latin typeface="Calibri Bold" panose="020F0702030404030204" pitchFamily="34" charset="0"/>
                <a:ea typeface="ヒラギノ角ゴ ProN W6"/>
                <a:cs typeface="ヒラギノ角ゴ ProN W6"/>
                <a:sym typeface="Calibri Bold" panose="020F0702030404030204" pitchFamily="34" charset="0"/>
              </a:defRPr>
            </a:lvl4pPr>
            <a:lvl5pPr marL="1790700" indent="38100">
              <a:spcBef>
                <a:spcPts val="400"/>
              </a:spcBef>
              <a:defRPr sz="1600">
                <a:solidFill>
                  <a:schemeClr val="tx1"/>
                </a:solidFill>
                <a:latin typeface="Calibri Bold" panose="020F0702030404030204" pitchFamily="34" charset="0"/>
                <a:ea typeface="ヒラギノ角ゴ ProN W6"/>
                <a:cs typeface="ヒラギノ角ゴ ProN W6"/>
                <a:sym typeface="Calibri Bold" panose="020F0702030404030204" pitchFamily="34" charset="0"/>
              </a:defRPr>
            </a:lvl5pPr>
            <a:lvl6pPr marL="2247900" indent="38100" eaLnBrk="0" fontAlgn="base" hangingPunct="0">
              <a:spcBef>
                <a:spcPts val="4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 Bold" panose="020F0702030404030204" pitchFamily="34" charset="0"/>
                <a:ea typeface="ヒラギノ角ゴ ProN W6"/>
                <a:cs typeface="ヒラギノ角ゴ ProN W6"/>
                <a:sym typeface="Calibri Bold" panose="020F0702030404030204" pitchFamily="34" charset="0"/>
              </a:defRPr>
            </a:lvl6pPr>
            <a:lvl7pPr marL="2705100" indent="38100" eaLnBrk="0" fontAlgn="base" hangingPunct="0">
              <a:spcBef>
                <a:spcPts val="4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 Bold" panose="020F0702030404030204" pitchFamily="34" charset="0"/>
                <a:ea typeface="ヒラギノ角ゴ ProN W6"/>
                <a:cs typeface="ヒラギノ角ゴ ProN W6"/>
                <a:sym typeface="Calibri Bold" panose="020F0702030404030204" pitchFamily="34" charset="0"/>
              </a:defRPr>
            </a:lvl7pPr>
            <a:lvl8pPr marL="3162300" indent="38100" eaLnBrk="0" fontAlgn="base" hangingPunct="0">
              <a:spcBef>
                <a:spcPts val="4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 Bold" panose="020F0702030404030204" pitchFamily="34" charset="0"/>
                <a:ea typeface="ヒラギノ角ゴ ProN W6"/>
                <a:cs typeface="ヒラギノ角ゴ ProN W6"/>
                <a:sym typeface="Calibri Bold" panose="020F0702030404030204" pitchFamily="34" charset="0"/>
              </a:defRPr>
            </a:lvl8pPr>
            <a:lvl9pPr marL="3619500" indent="38100" eaLnBrk="0" fontAlgn="base" hangingPunct="0">
              <a:spcBef>
                <a:spcPts val="4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 Bold" panose="020F0702030404030204" pitchFamily="34" charset="0"/>
                <a:ea typeface="ヒラギノ角ゴ ProN W6"/>
                <a:cs typeface="ヒラギノ角ゴ ProN W6"/>
                <a:sym typeface="Calibri Bold" panose="020F0702030404030204" pitchFamily="34" charset="0"/>
              </a:defRPr>
            </a:lvl9pPr>
          </a:lstStyle>
          <a:p>
            <a:pPr algn="just" eaLnBrk="1" hangingPunct="1">
              <a:spcBef>
                <a:spcPts val="425"/>
              </a:spcBef>
            </a:pPr>
            <a:r>
              <a:rPr lang="en-US" altLang="nl-BE" sz="1800">
                <a:latin typeface="Trebuchet MS"/>
                <a:sym typeface="Trebuchet MS" panose="020B0603020202020204" pitchFamily="34" charset="0"/>
              </a:rPr>
              <a:t>De </a:t>
            </a:r>
            <a:r>
              <a:rPr lang="en-US" altLang="nl-BE" sz="1800" err="1">
                <a:latin typeface="Trebuchet MS"/>
                <a:sym typeface="Trebuchet MS" panose="020B0603020202020204" pitchFamily="34" charset="0"/>
              </a:rPr>
              <a:t>speler</a:t>
            </a:r>
            <a:r>
              <a:rPr lang="en-US" altLang="nl-BE" sz="1800">
                <a:latin typeface="Trebuchet MS"/>
                <a:sym typeface="Trebuchet MS" panose="020B0603020202020204" pitchFamily="34" charset="0"/>
              </a:rPr>
              <a:t> is </a:t>
            </a:r>
            <a:r>
              <a:rPr lang="en-US" altLang="nl-BE" sz="1800" err="1">
                <a:latin typeface="Trebuchet MS"/>
                <a:sym typeface="Trebuchet MS" panose="020B0603020202020204" pitchFamily="34" charset="0"/>
              </a:rPr>
              <a:t>te</a:t>
            </a:r>
            <a:r>
              <a:rPr lang="en-US" altLang="nl-BE" sz="1800">
                <a:latin typeface="Trebuchet MS"/>
                <a:sym typeface="Trebuchet MS" panose="020B0603020202020204" pitchFamily="34" charset="0"/>
              </a:rPr>
              <a:t> </a:t>
            </a:r>
            <a:r>
              <a:rPr lang="en-US" altLang="nl-BE" sz="1800" err="1">
                <a:latin typeface="Trebuchet MS"/>
                <a:sym typeface="Trebuchet MS" panose="020B0603020202020204" pitchFamily="34" charset="0"/>
              </a:rPr>
              <a:t>vroeg</a:t>
            </a:r>
            <a:r>
              <a:rPr lang="en-US" altLang="nl-BE" sz="1800">
                <a:latin typeface="Trebuchet MS"/>
                <a:sym typeface="Trebuchet MS" panose="020B0603020202020204" pitchFamily="34" charset="0"/>
              </a:rPr>
              <a:t> </a:t>
            </a:r>
            <a:r>
              <a:rPr lang="en-US" altLang="nl-BE" sz="1800" err="1">
                <a:latin typeface="Trebuchet MS"/>
                <a:sym typeface="Trebuchet MS" panose="020B0603020202020204" pitchFamily="34" charset="0"/>
              </a:rPr>
              <a:t>uitgelopen</a:t>
            </a:r>
            <a:r>
              <a:rPr lang="en-US" altLang="nl-BE" sz="1800">
                <a:latin typeface="Trebuchet MS"/>
                <a:sym typeface="Trebuchet MS" panose="020B0603020202020204" pitchFamily="34" charset="0"/>
              </a:rPr>
              <a:t> </a:t>
            </a:r>
            <a:r>
              <a:rPr lang="en-US" altLang="nl-BE" sz="1800" err="1">
                <a:latin typeface="Trebuchet MS"/>
                <a:sym typeface="Trebuchet MS" panose="020B0603020202020204" pitchFamily="34" charset="0"/>
              </a:rPr>
              <a:t>en</a:t>
            </a:r>
            <a:r>
              <a:rPr lang="en-US" altLang="nl-BE" sz="1800">
                <a:latin typeface="Trebuchet MS"/>
                <a:sym typeface="Trebuchet MS" panose="020B0603020202020204" pitchFamily="34" charset="0"/>
              </a:rPr>
              <a:t> </a:t>
            </a:r>
            <a:r>
              <a:rPr lang="en-US" altLang="nl-BE" sz="1800" err="1">
                <a:latin typeface="Trebuchet MS"/>
                <a:sym typeface="Trebuchet MS" panose="020B0603020202020204" pitchFamily="34" charset="0"/>
              </a:rPr>
              <a:t>moet</a:t>
            </a:r>
            <a:r>
              <a:rPr lang="en-US" altLang="nl-BE" sz="1800">
                <a:latin typeface="Trebuchet MS"/>
                <a:sym typeface="Trebuchet MS" panose="020B0603020202020204" pitchFamily="34" charset="0"/>
              </a:rPr>
              <a:t> </a:t>
            </a:r>
            <a:r>
              <a:rPr lang="en-US" altLang="nl-BE" sz="1800" err="1">
                <a:latin typeface="Trebuchet MS"/>
                <a:sym typeface="Trebuchet MS" panose="020B0603020202020204" pitchFamily="34" charset="0"/>
              </a:rPr>
              <a:t>plaats</a:t>
            </a:r>
            <a:r>
              <a:rPr lang="en-US" altLang="nl-BE" sz="1800">
                <a:latin typeface="Trebuchet MS"/>
                <a:sym typeface="Trebuchet MS" panose="020B0603020202020204" pitchFamily="34" charset="0"/>
              </a:rPr>
              <a:t> </a:t>
            </a:r>
            <a:r>
              <a:rPr lang="en-US" altLang="nl-BE" sz="1800" err="1">
                <a:latin typeface="Trebuchet MS"/>
                <a:sym typeface="Trebuchet MS" panose="020B0603020202020204" pitchFamily="34" charset="0"/>
              </a:rPr>
              <a:t>nemen</a:t>
            </a:r>
            <a:r>
              <a:rPr lang="en-US" altLang="nl-BE" sz="1800">
                <a:latin typeface="Trebuchet MS"/>
                <a:sym typeface="Trebuchet MS" panose="020B0603020202020204" pitchFamily="34" charset="0"/>
              </a:rPr>
              <a:t> in de </a:t>
            </a:r>
            <a:r>
              <a:rPr lang="en-US" altLang="nl-BE" sz="1800" err="1">
                <a:latin typeface="Trebuchet MS"/>
                <a:sym typeface="Trebuchet MS" panose="020B0603020202020204" pitchFamily="34" charset="0"/>
              </a:rPr>
              <a:t>cirkel</a:t>
            </a:r>
            <a:r>
              <a:rPr lang="en-US" altLang="nl-BE" sz="1800">
                <a:latin typeface="Trebuchet MS"/>
                <a:sym typeface="Trebuchet MS" panose="020B0603020202020204" pitchFamily="34" charset="0"/>
              </a:rPr>
              <a:t> van de </a:t>
            </a:r>
            <a:r>
              <a:rPr lang="en-US" altLang="nl-BE" sz="1800" err="1">
                <a:latin typeface="Trebuchet MS"/>
                <a:sym typeface="Trebuchet MS" panose="020B0603020202020204" pitchFamily="34" charset="0"/>
              </a:rPr>
              <a:t>tegenstanders</a:t>
            </a:r>
            <a:r>
              <a:rPr lang="en-US" altLang="nl-BE" sz="1800">
                <a:latin typeface="Trebuchet MS"/>
                <a:sym typeface="Trebuchet MS" panose="020B0603020202020204" pitchFamily="34" charset="0"/>
              </a:rPr>
              <a:t>. Hij mag </a:t>
            </a:r>
            <a:r>
              <a:rPr lang="en-US" altLang="nl-BE" sz="1800" err="1">
                <a:latin typeface="Trebuchet MS"/>
                <a:sym typeface="Trebuchet MS" panose="020B0603020202020204" pitchFamily="34" charset="0"/>
              </a:rPr>
              <a:t>niet</a:t>
            </a:r>
            <a:r>
              <a:rPr lang="en-US" altLang="nl-BE" sz="1800">
                <a:latin typeface="Trebuchet MS"/>
                <a:sym typeface="Trebuchet MS" panose="020B0603020202020204" pitchFamily="34" charset="0"/>
              </a:rPr>
              <a:t> </a:t>
            </a:r>
            <a:r>
              <a:rPr lang="en-US" altLang="nl-BE" sz="1800" err="1">
                <a:latin typeface="Trebuchet MS"/>
                <a:sym typeface="Trebuchet MS" panose="020B0603020202020204" pitchFamily="34" charset="0"/>
              </a:rPr>
              <a:t>vervangen</a:t>
            </a:r>
            <a:r>
              <a:rPr lang="en-US" altLang="nl-BE" sz="1800">
                <a:latin typeface="Trebuchet MS"/>
                <a:sym typeface="Trebuchet MS" panose="020B0603020202020204" pitchFamily="34" charset="0"/>
              </a:rPr>
              <a:t> </a:t>
            </a:r>
            <a:r>
              <a:rPr lang="en-US" altLang="nl-BE" sz="1800" err="1">
                <a:latin typeface="Trebuchet MS"/>
                <a:sym typeface="Trebuchet MS" panose="020B0603020202020204" pitchFamily="34" charset="0"/>
              </a:rPr>
              <a:t>worden</a:t>
            </a:r>
            <a:r>
              <a:rPr lang="en-US" altLang="nl-BE" sz="1800">
                <a:latin typeface="Trebuchet MS"/>
                <a:sym typeface="Trebuchet MS" panose="020B0603020202020204" pitchFamily="34" charset="0"/>
              </a:rPr>
              <a:t>.</a:t>
            </a:r>
            <a:endParaRPr lang="en-US" altLang="nl-BE" sz="1800">
              <a:latin typeface="Trebuchet MS"/>
            </a:endParaRPr>
          </a:p>
        </p:txBody>
      </p:sp>
      <p:sp>
        <p:nvSpPr>
          <p:cNvPr id="44040" name="AutoShape 11">
            <a:extLst>
              <a:ext uri="{FF2B5EF4-FFF2-40B4-BE49-F238E27FC236}">
                <a16:creationId xmlns:a16="http://schemas.microsoft.com/office/drawing/2014/main" id="{FBDED98E-5705-4819-B764-3F19205A6B98}"/>
              </a:ext>
            </a:extLst>
          </p:cNvPr>
          <p:cNvSpPr>
            <a:spLocks/>
          </p:cNvSpPr>
          <p:nvPr/>
        </p:nvSpPr>
        <p:spPr bwMode="auto">
          <a:xfrm rot="2460000">
            <a:off x="6518275" y="3208338"/>
            <a:ext cx="242888" cy="979487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0 w 21600"/>
              <a:gd name="T15" fmla="*/ 2147483646 h 21600"/>
              <a:gd name="T16" fmla="*/ 0 w 21600"/>
              <a:gd name="T17" fmla="*/ 2147483646 h 21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00"/>
              <a:gd name="T28" fmla="*/ 0 h 21600"/>
              <a:gd name="T29" fmla="*/ 21600 w 21600"/>
              <a:gd name="T30" fmla="*/ 21600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00" h="21600">
                <a:moveTo>
                  <a:pt x="0" y="18919"/>
                </a:moveTo>
                <a:lnTo>
                  <a:pt x="5400" y="18919"/>
                </a:lnTo>
                <a:lnTo>
                  <a:pt x="5400" y="0"/>
                </a:lnTo>
                <a:lnTo>
                  <a:pt x="16200" y="0"/>
                </a:lnTo>
                <a:lnTo>
                  <a:pt x="16200" y="18919"/>
                </a:lnTo>
                <a:lnTo>
                  <a:pt x="21600" y="18919"/>
                </a:lnTo>
                <a:lnTo>
                  <a:pt x="10800" y="21600"/>
                </a:lnTo>
                <a:lnTo>
                  <a:pt x="0" y="18919"/>
                </a:lnTo>
                <a:close/>
                <a:moveTo>
                  <a:pt x="0" y="18919"/>
                </a:moveTo>
              </a:path>
            </a:pathLst>
          </a:custGeom>
          <a:solidFill>
            <a:srgbClr val="FFFF00"/>
          </a:solidFill>
          <a:ln w="25400">
            <a:solidFill>
              <a:srgbClr val="FF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nl-BE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3">
            <a:extLst>
              <a:ext uri="{FF2B5EF4-FFF2-40B4-BE49-F238E27FC236}">
                <a16:creationId xmlns:a16="http://schemas.microsoft.com/office/drawing/2014/main" id="{D4C37A57-E98A-4180-B66E-4BBC6219C2D1}"/>
              </a:ext>
            </a:extLst>
          </p:cNvPr>
          <p:cNvGrpSpPr>
            <a:grpSpLocks/>
          </p:cNvGrpSpPr>
          <p:nvPr/>
        </p:nvGrpSpPr>
        <p:grpSpPr bwMode="auto">
          <a:xfrm>
            <a:off x="5291138" y="1628775"/>
            <a:ext cx="3654425" cy="3240088"/>
            <a:chOff x="0" y="0"/>
            <a:chExt cx="2301" cy="2040"/>
          </a:xfrm>
        </p:grpSpPr>
        <p:sp>
          <p:nvSpPr>
            <p:cNvPr id="45065" name="Rectangle 1">
              <a:extLst>
                <a:ext uri="{FF2B5EF4-FFF2-40B4-BE49-F238E27FC236}">
                  <a16:creationId xmlns:a16="http://schemas.microsoft.com/office/drawing/2014/main" id="{721AA317-897A-4CDD-A657-9964B62D4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301" cy="2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89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ts val="600"/>
                </a:spcBef>
                <a:defRPr sz="2400">
                  <a:solidFill>
                    <a:schemeClr val="tx1"/>
                  </a:solidFill>
                  <a:latin typeface="Calibri Bold" panose="020F0702030404030204" pitchFamily="34" charset="0"/>
                  <a:ea typeface="ヒラギノ角ゴ ProN W6"/>
                  <a:cs typeface="ヒラギノ角ゴ ProN W6"/>
                  <a:sym typeface="Calibri Bold" panose="020F0702030404030204" pitchFamily="34" charset="0"/>
                </a:defRPr>
              </a:lvl1pPr>
              <a:lvl2pPr marL="37931725" indent="-37474525">
                <a:spcBef>
                  <a:spcPts val="500"/>
                </a:spcBef>
                <a:defRPr sz="2000">
                  <a:solidFill>
                    <a:schemeClr val="tx1"/>
                  </a:solidFill>
                  <a:latin typeface="Calibri Bold" panose="020F0702030404030204" pitchFamily="34" charset="0"/>
                  <a:ea typeface="ヒラギノ角ゴ ProN W6"/>
                  <a:cs typeface="ヒラギノ角ゴ ProN W6"/>
                  <a:sym typeface="Calibri Bold" panose="020F0702030404030204" pitchFamily="34" charset="0"/>
                </a:defRPr>
              </a:lvl2pPr>
              <a:lvl3pPr marL="876300" indent="38100">
                <a:spcBef>
                  <a:spcPts val="400"/>
                </a:spcBef>
                <a:defRPr>
                  <a:solidFill>
                    <a:schemeClr val="tx1"/>
                  </a:solidFill>
                  <a:latin typeface="Calibri Bold" panose="020F0702030404030204" pitchFamily="34" charset="0"/>
                  <a:ea typeface="ヒラギノ角ゴ ProN W6"/>
                  <a:cs typeface="ヒラギノ角ゴ ProN W6"/>
                  <a:sym typeface="Calibri Bold" panose="020F0702030404030204" pitchFamily="34" charset="0"/>
                </a:defRPr>
              </a:lvl3pPr>
              <a:lvl4pPr marL="1333500" indent="38100">
                <a:spcBef>
                  <a:spcPts val="400"/>
                </a:spcBef>
                <a:defRPr sz="1600">
                  <a:solidFill>
                    <a:schemeClr val="tx1"/>
                  </a:solidFill>
                  <a:latin typeface="Calibri Bold" panose="020F0702030404030204" pitchFamily="34" charset="0"/>
                  <a:ea typeface="ヒラギノ角ゴ ProN W6"/>
                  <a:cs typeface="ヒラギノ角ゴ ProN W6"/>
                  <a:sym typeface="Calibri Bold" panose="020F0702030404030204" pitchFamily="34" charset="0"/>
                </a:defRPr>
              </a:lvl4pPr>
              <a:lvl5pPr marL="1790700" indent="38100">
                <a:spcBef>
                  <a:spcPts val="400"/>
                </a:spcBef>
                <a:defRPr sz="1600">
                  <a:solidFill>
                    <a:schemeClr val="tx1"/>
                  </a:solidFill>
                  <a:latin typeface="Calibri Bold" panose="020F0702030404030204" pitchFamily="34" charset="0"/>
                  <a:ea typeface="ヒラギノ角ゴ ProN W6"/>
                  <a:cs typeface="ヒラギノ角ゴ ProN W6"/>
                  <a:sym typeface="Calibri Bold" panose="020F0702030404030204" pitchFamily="34" charset="0"/>
                </a:defRPr>
              </a:lvl5pPr>
              <a:lvl6pPr marL="2247900" indent="38100" eaLnBrk="0" fontAlgn="base" hangingPunct="0">
                <a:spcBef>
                  <a:spcPts val="4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 Bold" panose="020F0702030404030204" pitchFamily="34" charset="0"/>
                  <a:ea typeface="ヒラギノ角ゴ ProN W6"/>
                  <a:cs typeface="ヒラギノ角ゴ ProN W6"/>
                  <a:sym typeface="Calibri Bold" panose="020F0702030404030204" pitchFamily="34" charset="0"/>
                </a:defRPr>
              </a:lvl6pPr>
              <a:lvl7pPr marL="2705100" indent="38100" eaLnBrk="0" fontAlgn="base" hangingPunct="0">
                <a:spcBef>
                  <a:spcPts val="4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 Bold" panose="020F0702030404030204" pitchFamily="34" charset="0"/>
                  <a:ea typeface="ヒラギノ角ゴ ProN W6"/>
                  <a:cs typeface="ヒラギノ角ゴ ProN W6"/>
                  <a:sym typeface="Calibri Bold" panose="020F0702030404030204" pitchFamily="34" charset="0"/>
                </a:defRPr>
              </a:lvl7pPr>
              <a:lvl8pPr marL="3162300" indent="38100" eaLnBrk="0" fontAlgn="base" hangingPunct="0">
                <a:spcBef>
                  <a:spcPts val="4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 Bold" panose="020F0702030404030204" pitchFamily="34" charset="0"/>
                  <a:ea typeface="ヒラギノ角ゴ ProN W6"/>
                  <a:cs typeface="ヒラギノ角ゴ ProN W6"/>
                  <a:sym typeface="Calibri Bold" panose="020F0702030404030204" pitchFamily="34" charset="0"/>
                </a:defRPr>
              </a:lvl8pPr>
              <a:lvl9pPr marL="3619500" indent="38100" eaLnBrk="0" fontAlgn="base" hangingPunct="0">
                <a:spcBef>
                  <a:spcPts val="4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 Bold" panose="020F0702030404030204" pitchFamily="34" charset="0"/>
                  <a:ea typeface="ヒラギノ角ゴ ProN W6"/>
                  <a:cs typeface="ヒラギノ角ゴ ProN W6"/>
                  <a:sym typeface="Calibri Bold" panose="020F07020304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nl-NL" altLang="nl-BE" sz="420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  <p:pic>
          <p:nvPicPr>
            <p:cNvPr id="63490" name="Picture 2">
              <a:extLst>
                <a:ext uri="{FF2B5EF4-FFF2-40B4-BE49-F238E27FC236}">
                  <a16:creationId xmlns:a16="http://schemas.microsoft.com/office/drawing/2014/main" id="{985F8E00-97DF-4E38-88BA-A522DC35CA7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301" cy="2040"/>
            </a:xfrm>
            <a:prstGeom prst="rect">
              <a:avLst/>
            </a:prstGeom>
            <a:noFill/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0800" dist="18000" dir="5400000" algn="ctr" rotWithShape="0">
                <a:schemeClr val="bg2">
                  <a:alpha val="39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059" name="Group 6">
            <a:extLst>
              <a:ext uri="{FF2B5EF4-FFF2-40B4-BE49-F238E27FC236}">
                <a16:creationId xmlns:a16="http://schemas.microsoft.com/office/drawing/2014/main" id="{F7AA077F-6A42-491F-9C69-026F41797B81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1628775"/>
            <a:ext cx="4867275" cy="3240088"/>
            <a:chOff x="0" y="0"/>
            <a:chExt cx="3066" cy="2040"/>
          </a:xfrm>
        </p:grpSpPr>
        <p:sp>
          <p:nvSpPr>
            <p:cNvPr id="45063" name="Rectangle 4">
              <a:extLst>
                <a:ext uri="{FF2B5EF4-FFF2-40B4-BE49-F238E27FC236}">
                  <a16:creationId xmlns:a16="http://schemas.microsoft.com/office/drawing/2014/main" id="{DE5A92ED-9167-465D-9698-B975E0150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066" cy="2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89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ts val="600"/>
                </a:spcBef>
                <a:defRPr sz="2400">
                  <a:solidFill>
                    <a:schemeClr val="tx1"/>
                  </a:solidFill>
                  <a:latin typeface="Calibri Bold" panose="020F0702030404030204" pitchFamily="34" charset="0"/>
                  <a:ea typeface="ヒラギノ角ゴ ProN W6"/>
                  <a:cs typeface="ヒラギノ角ゴ ProN W6"/>
                  <a:sym typeface="Calibri Bold" panose="020F0702030404030204" pitchFamily="34" charset="0"/>
                </a:defRPr>
              </a:lvl1pPr>
              <a:lvl2pPr marL="37931725" indent="-37474525">
                <a:spcBef>
                  <a:spcPts val="500"/>
                </a:spcBef>
                <a:defRPr sz="2000">
                  <a:solidFill>
                    <a:schemeClr val="tx1"/>
                  </a:solidFill>
                  <a:latin typeface="Calibri Bold" panose="020F0702030404030204" pitchFamily="34" charset="0"/>
                  <a:ea typeface="ヒラギノ角ゴ ProN W6"/>
                  <a:cs typeface="ヒラギノ角ゴ ProN W6"/>
                  <a:sym typeface="Calibri Bold" panose="020F0702030404030204" pitchFamily="34" charset="0"/>
                </a:defRPr>
              </a:lvl2pPr>
              <a:lvl3pPr marL="876300" indent="38100">
                <a:spcBef>
                  <a:spcPts val="400"/>
                </a:spcBef>
                <a:defRPr>
                  <a:solidFill>
                    <a:schemeClr val="tx1"/>
                  </a:solidFill>
                  <a:latin typeface="Calibri Bold" panose="020F0702030404030204" pitchFamily="34" charset="0"/>
                  <a:ea typeface="ヒラギノ角ゴ ProN W6"/>
                  <a:cs typeface="ヒラギノ角ゴ ProN W6"/>
                  <a:sym typeface="Calibri Bold" panose="020F0702030404030204" pitchFamily="34" charset="0"/>
                </a:defRPr>
              </a:lvl3pPr>
              <a:lvl4pPr marL="1333500" indent="38100">
                <a:spcBef>
                  <a:spcPts val="400"/>
                </a:spcBef>
                <a:defRPr sz="1600">
                  <a:solidFill>
                    <a:schemeClr val="tx1"/>
                  </a:solidFill>
                  <a:latin typeface="Calibri Bold" panose="020F0702030404030204" pitchFamily="34" charset="0"/>
                  <a:ea typeface="ヒラギノ角ゴ ProN W6"/>
                  <a:cs typeface="ヒラギノ角ゴ ProN W6"/>
                  <a:sym typeface="Calibri Bold" panose="020F0702030404030204" pitchFamily="34" charset="0"/>
                </a:defRPr>
              </a:lvl4pPr>
              <a:lvl5pPr marL="1790700" indent="38100">
                <a:spcBef>
                  <a:spcPts val="400"/>
                </a:spcBef>
                <a:defRPr sz="1600">
                  <a:solidFill>
                    <a:schemeClr val="tx1"/>
                  </a:solidFill>
                  <a:latin typeface="Calibri Bold" panose="020F0702030404030204" pitchFamily="34" charset="0"/>
                  <a:ea typeface="ヒラギノ角ゴ ProN W6"/>
                  <a:cs typeface="ヒラギノ角ゴ ProN W6"/>
                  <a:sym typeface="Calibri Bold" panose="020F0702030404030204" pitchFamily="34" charset="0"/>
                </a:defRPr>
              </a:lvl5pPr>
              <a:lvl6pPr marL="2247900" indent="38100" eaLnBrk="0" fontAlgn="base" hangingPunct="0">
                <a:spcBef>
                  <a:spcPts val="4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 Bold" panose="020F0702030404030204" pitchFamily="34" charset="0"/>
                  <a:ea typeface="ヒラギノ角ゴ ProN W6"/>
                  <a:cs typeface="ヒラギノ角ゴ ProN W6"/>
                  <a:sym typeface="Calibri Bold" panose="020F0702030404030204" pitchFamily="34" charset="0"/>
                </a:defRPr>
              </a:lvl6pPr>
              <a:lvl7pPr marL="2705100" indent="38100" eaLnBrk="0" fontAlgn="base" hangingPunct="0">
                <a:spcBef>
                  <a:spcPts val="4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 Bold" panose="020F0702030404030204" pitchFamily="34" charset="0"/>
                  <a:ea typeface="ヒラギノ角ゴ ProN W6"/>
                  <a:cs typeface="ヒラギノ角ゴ ProN W6"/>
                  <a:sym typeface="Calibri Bold" panose="020F0702030404030204" pitchFamily="34" charset="0"/>
                </a:defRPr>
              </a:lvl7pPr>
              <a:lvl8pPr marL="3162300" indent="38100" eaLnBrk="0" fontAlgn="base" hangingPunct="0">
                <a:spcBef>
                  <a:spcPts val="4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 Bold" panose="020F0702030404030204" pitchFamily="34" charset="0"/>
                  <a:ea typeface="ヒラギノ角ゴ ProN W6"/>
                  <a:cs typeface="ヒラギノ角ゴ ProN W6"/>
                  <a:sym typeface="Calibri Bold" panose="020F0702030404030204" pitchFamily="34" charset="0"/>
                </a:defRPr>
              </a:lvl8pPr>
              <a:lvl9pPr marL="3619500" indent="38100" eaLnBrk="0" fontAlgn="base" hangingPunct="0">
                <a:spcBef>
                  <a:spcPts val="4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 Bold" panose="020F0702030404030204" pitchFamily="34" charset="0"/>
                  <a:ea typeface="ヒラギノ角ゴ ProN W6"/>
                  <a:cs typeface="ヒラギノ角ゴ ProN W6"/>
                  <a:sym typeface="Calibri Bold" panose="020F07020304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nl-NL" altLang="nl-BE" sz="420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  <p:pic>
          <p:nvPicPr>
            <p:cNvPr id="63493" name="Picture 5">
              <a:extLst>
                <a:ext uri="{FF2B5EF4-FFF2-40B4-BE49-F238E27FC236}">
                  <a16:creationId xmlns:a16="http://schemas.microsoft.com/office/drawing/2014/main" id="{9CAB9436-9695-488B-8508-C0C01035DD2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3066" cy="2040"/>
            </a:xfrm>
            <a:prstGeom prst="rect">
              <a:avLst/>
            </a:prstGeom>
            <a:noFill/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0800" dist="18000" dir="5400000" algn="ctr" rotWithShape="0">
                <a:schemeClr val="bg2">
                  <a:alpha val="39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060" name="Rectangle 7">
            <a:extLst>
              <a:ext uri="{FF2B5EF4-FFF2-40B4-BE49-F238E27FC236}">
                <a16:creationId xmlns:a16="http://schemas.microsoft.com/office/drawing/2014/main" id="{B1D327B0-D483-4F93-A7CC-E8E27432DB1D}"/>
              </a:ext>
            </a:extLst>
          </p:cNvPr>
          <p:cNvSpPr>
            <a:spLocks/>
          </p:cNvSpPr>
          <p:nvPr/>
        </p:nvSpPr>
        <p:spPr bwMode="auto">
          <a:xfrm>
            <a:off x="323850" y="1196975"/>
            <a:ext cx="8293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>
              <a:spcBef>
                <a:spcPts val="600"/>
              </a:spcBef>
              <a:defRPr sz="2400">
                <a:solidFill>
                  <a:schemeClr val="tx1"/>
                </a:solidFill>
                <a:latin typeface="Calibri Bold" panose="020F0702030404030204" pitchFamily="34" charset="0"/>
                <a:ea typeface="ヒラギノ角ゴ ProN W6"/>
                <a:cs typeface="ヒラギノ角ゴ ProN W6"/>
                <a:sym typeface="Calibri Bold" panose="020F0702030404030204" pitchFamily="34" charset="0"/>
              </a:defRPr>
            </a:lvl1pPr>
            <a:lvl2pPr marL="37931725" indent="-37474525">
              <a:spcBef>
                <a:spcPts val="500"/>
              </a:spcBef>
              <a:defRPr sz="2000">
                <a:solidFill>
                  <a:schemeClr val="tx1"/>
                </a:solidFill>
                <a:latin typeface="Calibri Bold" panose="020F0702030404030204" pitchFamily="34" charset="0"/>
                <a:ea typeface="ヒラギノ角ゴ ProN W6"/>
                <a:cs typeface="ヒラギノ角ゴ ProN W6"/>
                <a:sym typeface="Calibri Bold" panose="020F0702030404030204" pitchFamily="34" charset="0"/>
              </a:defRPr>
            </a:lvl2pPr>
            <a:lvl3pPr marL="876300" indent="38100">
              <a:spcBef>
                <a:spcPts val="400"/>
              </a:spcBef>
              <a:defRPr>
                <a:solidFill>
                  <a:schemeClr val="tx1"/>
                </a:solidFill>
                <a:latin typeface="Calibri Bold" panose="020F0702030404030204" pitchFamily="34" charset="0"/>
                <a:ea typeface="ヒラギノ角ゴ ProN W6"/>
                <a:cs typeface="ヒラギノ角ゴ ProN W6"/>
                <a:sym typeface="Calibri Bold" panose="020F0702030404030204" pitchFamily="34" charset="0"/>
              </a:defRPr>
            </a:lvl3pPr>
            <a:lvl4pPr marL="1333500" indent="38100">
              <a:spcBef>
                <a:spcPts val="400"/>
              </a:spcBef>
              <a:defRPr sz="1600">
                <a:solidFill>
                  <a:schemeClr val="tx1"/>
                </a:solidFill>
                <a:latin typeface="Calibri Bold" panose="020F0702030404030204" pitchFamily="34" charset="0"/>
                <a:ea typeface="ヒラギノ角ゴ ProN W6"/>
                <a:cs typeface="ヒラギノ角ゴ ProN W6"/>
                <a:sym typeface="Calibri Bold" panose="020F0702030404030204" pitchFamily="34" charset="0"/>
              </a:defRPr>
            </a:lvl4pPr>
            <a:lvl5pPr marL="1790700" indent="38100">
              <a:spcBef>
                <a:spcPts val="400"/>
              </a:spcBef>
              <a:defRPr sz="1600">
                <a:solidFill>
                  <a:schemeClr val="tx1"/>
                </a:solidFill>
                <a:latin typeface="Calibri Bold" panose="020F0702030404030204" pitchFamily="34" charset="0"/>
                <a:ea typeface="ヒラギノ角ゴ ProN W6"/>
                <a:cs typeface="ヒラギノ角ゴ ProN W6"/>
                <a:sym typeface="Calibri Bold" panose="020F0702030404030204" pitchFamily="34" charset="0"/>
              </a:defRPr>
            </a:lvl5pPr>
            <a:lvl6pPr marL="2247900" indent="38100" eaLnBrk="0" fontAlgn="base" hangingPunct="0">
              <a:spcBef>
                <a:spcPts val="4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 Bold" panose="020F0702030404030204" pitchFamily="34" charset="0"/>
                <a:ea typeface="ヒラギノ角ゴ ProN W6"/>
                <a:cs typeface="ヒラギノ角ゴ ProN W6"/>
                <a:sym typeface="Calibri Bold" panose="020F0702030404030204" pitchFamily="34" charset="0"/>
              </a:defRPr>
            </a:lvl6pPr>
            <a:lvl7pPr marL="2705100" indent="38100" eaLnBrk="0" fontAlgn="base" hangingPunct="0">
              <a:spcBef>
                <a:spcPts val="4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 Bold" panose="020F0702030404030204" pitchFamily="34" charset="0"/>
                <a:ea typeface="ヒラギノ角ゴ ProN W6"/>
                <a:cs typeface="ヒラギノ角ゴ ProN W6"/>
                <a:sym typeface="Calibri Bold" panose="020F0702030404030204" pitchFamily="34" charset="0"/>
              </a:defRPr>
            </a:lvl7pPr>
            <a:lvl8pPr marL="3162300" indent="38100" eaLnBrk="0" fontAlgn="base" hangingPunct="0">
              <a:spcBef>
                <a:spcPts val="4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 Bold" panose="020F0702030404030204" pitchFamily="34" charset="0"/>
                <a:ea typeface="ヒラギノ角ゴ ProN W6"/>
                <a:cs typeface="ヒラギノ角ゴ ProN W6"/>
                <a:sym typeface="Calibri Bold" panose="020F0702030404030204" pitchFamily="34" charset="0"/>
              </a:defRPr>
            </a:lvl8pPr>
            <a:lvl9pPr marL="3619500" indent="38100" eaLnBrk="0" fontAlgn="base" hangingPunct="0">
              <a:spcBef>
                <a:spcPts val="4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 Bold" panose="020F0702030404030204" pitchFamily="34" charset="0"/>
                <a:ea typeface="ヒラギノ角ゴ ProN W6"/>
                <a:cs typeface="ヒラギノ角ゴ ProN W6"/>
                <a:sym typeface="Calibri Bold" panose="020F0702030404030204" pitchFamily="34" charset="0"/>
              </a:defRPr>
            </a:lvl9pPr>
          </a:lstStyle>
          <a:p>
            <a:pPr eaLnBrk="1" hangingPunct="1">
              <a:spcBef>
                <a:spcPts val="425"/>
              </a:spcBef>
            </a:pPr>
            <a:r>
              <a:rPr lang="en-US" altLang="nl-BE" sz="1800" b="1">
                <a:latin typeface="Trebuchet MS" panose="020B0603020202020204" pitchFamily="34" charset="0"/>
                <a:sym typeface="Trebuchet MS" panose="020B0603020202020204" pitchFamily="34" charset="0"/>
              </a:rPr>
              <a:t>DE BAL NIET </a:t>
            </a:r>
            <a:r>
              <a:rPr lang="en-US" altLang="nl-BE" sz="1800" b="1">
                <a:solidFill>
                  <a:srgbClr val="FF0000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BINNEN</a:t>
            </a:r>
            <a:r>
              <a:rPr lang="en-US" altLang="nl-BE" sz="1800" b="1">
                <a:latin typeface="Trebuchet MS" panose="020B0603020202020204" pitchFamily="34" charset="0"/>
                <a:sym typeface="Trebuchet MS" panose="020B0603020202020204" pitchFamily="34" charset="0"/>
              </a:rPr>
              <a:t> DE CIRKEL CONTROLEREN… 	MAAR </a:t>
            </a:r>
            <a:r>
              <a:rPr lang="en-US" altLang="nl-BE" sz="1800" b="1">
                <a:solidFill>
                  <a:srgbClr val="FF0000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BUITEN</a:t>
            </a:r>
            <a:r>
              <a:rPr lang="en-US" altLang="nl-BE" sz="1800" b="1">
                <a:latin typeface="Trebuchet MS" panose="020B0603020202020204" pitchFamily="34" charset="0"/>
                <a:sym typeface="Trebuchet MS" panose="020B0603020202020204" pitchFamily="34" charset="0"/>
              </a:rPr>
              <a:t> DE CIRKEL</a:t>
            </a:r>
          </a:p>
        </p:txBody>
      </p:sp>
      <p:sp>
        <p:nvSpPr>
          <p:cNvPr id="45061" name="Rectangle 8">
            <a:extLst>
              <a:ext uri="{FF2B5EF4-FFF2-40B4-BE49-F238E27FC236}">
                <a16:creationId xmlns:a16="http://schemas.microsoft.com/office/drawing/2014/main" id="{0C5292CE-1841-4248-9911-C02BBAF24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7963" y="115888"/>
            <a:ext cx="8737600" cy="822325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altLang="nl-BE" sz="3200" b="1">
                <a:latin typeface="Trebuchet MS" panose="020B0603020202020204" pitchFamily="34" charset="0"/>
                <a:sym typeface="Trebuchet MS" panose="020B0603020202020204" pitchFamily="34" charset="0"/>
              </a:rPr>
              <a:t>EEN PC CORRECT UITVOEREN:</a:t>
            </a:r>
          </a:p>
        </p:txBody>
      </p:sp>
      <p:sp>
        <p:nvSpPr>
          <p:cNvPr id="45062" name="Tekstvak 2">
            <a:extLst>
              <a:ext uri="{FF2B5EF4-FFF2-40B4-BE49-F238E27FC236}">
                <a16:creationId xmlns:a16="http://schemas.microsoft.com/office/drawing/2014/main" id="{15A4D065-FC12-4D32-9B52-D90C69C30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157788"/>
            <a:ext cx="87661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l-BE" altLang="nl-BE" sz="3200">
                <a:latin typeface="Calibri" panose="020F0502020204030204" pitchFamily="34" charset="0"/>
              </a:rPr>
              <a:t>PC altijd nemen, ook na laatste fluitsignaal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altLang="nl-BE" sz="3200">
                <a:latin typeface="Calibri" panose="020F0502020204030204" pitchFamily="34" charset="0"/>
              </a:rPr>
              <a:t>PC is voorbij indien bal meer dan 5m of voor de tweede maal buiten cirkel komt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>
            <a:extLst>
              <a:ext uri="{FF2B5EF4-FFF2-40B4-BE49-F238E27FC236}">
                <a16:creationId xmlns:a16="http://schemas.microsoft.com/office/drawing/2014/main" id="{B4007F23-C13E-4C3F-A678-DBAFF974312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solidFill>
            <a:srgbClr val="92D05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altLang="nl-BE"/>
              <a:t>STROKE</a:t>
            </a:r>
          </a:p>
        </p:txBody>
      </p:sp>
      <p:sp>
        <p:nvSpPr>
          <p:cNvPr id="46083" name="Tijdelijke aanduiding voor inhoud 2">
            <a:extLst>
              <a:ext uri="{FF2B5EF4-FFF2-40B4-BE49-F238E27FC236}">
                <a16:creationId xmlns:a16="http://schemas.microsoft.com/office/drawing/2014/main" id="{AF11CBE0-73DF-43A9-B939-6719F11CD650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323850" y="1600200"/>
            <a:ext cx="856932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altLang="nl-BE"/>
              <a:t>overtreding binnen de cirkel waarbij een doelpunt voorkomen wordt (bv kick op doellijn)</a:t>
            </a:r>
          </a:p>
          <a:p>
            <a:r>
              <a:rPr lang="nl-BE" altLang="nl-BE"/>
              <a:t>opzettelijke overtreding binnen de cirkel waardoor de bal niet gespeeld kan worden</a:t>
            </a:r>
          </a:p>
          <a:p>
            <a:r>
              <a:rPr lang="nl-BE" altLang="nl-BE"/>
              <a:t>de tijd wordt stilgelegd</a:t>
            </a:r>
          </a:p>
          <a:p>
            <a:r>
              <a:rPr lang="nl-BE" altLang="nl-BE"/>
              <a:t>alleen aanvaller en keeper binnen 23m lijn</a:t>
            </a:r>
          </a:p>
        </p:txBody>
      </p:sp>
      <p:sp>
        <p:nvSpPr>
          <p:cNvPr id="46084" name="Tijdelijke aanduiding voor dianummer 3">
            <a:extLst>
              <a:ext uri="{FF2B5EF4-FFF2-40B4-BE49-F238E27FC236}">
                <a16:creationId xmlns:a16="http://schemas.microsoft.com/office/drawing/2014/main" id="{9A6B5619-A9CE-4275-B597-E7FD91FA2B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fld id="{755262ED-DF56-4AF2-B1CC-C79EF52481F0}" type="slidenum">
              <a:rPr lang="en-US" altLang="nl-BE" sz="1200" smtClean="0">
                <a:solidFill>
                  <a:srgbClr val="878787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/>
              <a:t>33</a:t>
            </a:fld>
            <a:endParaRPr lang="en-US" altLang="nl-BE" sz="1200">
              <a:solidFill>
                <a:srgbClr val="878787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el 1">
            <a:extLst>
              <a:ext uri="{FF2B5EF4-FFF2-40B4-BE49-F238E27FC236}">
                <a16:creationId xmlns:a16="http://schemas.microsoft.com/office/drawing/2014/main" id="{1879ED1B-5752-44B7-B952-05099CE7E52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solidFill>
            <a:srgbClr val="92D05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altLang="nl-BE"/>
              <a:t>STROKE UITVOEREN</a:t>
            </a:r>
          </a:p>
        </p:txBody>
      </p:sp>
      <p:sp>
        <p:nvSpPr>
          <p:cNvPr id="47107" name="Tijdelijke aanduiding voor inhoud 2">
            <a:extLst>
              <a:ext uri="{FF2B5EF4-FFF2-40B4-BE49-F238E27FC236}">
                <a16:creationId xmlns:a16="http://schemas.microsoft.com/office/drawing/2014/main" id="{6CE133D1-8042-4AD8-9613-E99431D4AB9C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altLang="nl-BE"/>
              <a:t>bal op stroke punt (6,4m voor doellijn)</a:t>
            </a:r>
          </a:p>
          <a:p>
            <a:r>
              <a:rPr lang="nl-BE" altLang="nl-BE"/>
              <a:t>aanvaller achter de bal binnen speelafstand</a:t>
            </a:r>
          </a:p>
          <a:p>
            <a:r>
              <a:rPr lang="nl-BE" altLang="nl-BE"/>
              <a:t>push of flick na fluitsignaal</a:t>
            </a:r>
          </a:p>
          <a:p>
            <a:r>
              <a:rPr lang="nl-BE" altLang="nl-BE"/>
              <a:t>keeper op doellijn en staat stil totdat bal gespeeld is</a:t>
            </a:r>
          </a:p>
          <a:p>
            <a:r>
              <a:rPr lang="nl-BE" altLang="nl-BE"/>
              <a:t>bal mag maar 1 keer gespeeld worden</a:t>
            </a:r>
          </a:p>
          <a:p>
            <a:endParaRPr lang="nl-BE" altLang="nl-BE"/>
          </a:p>
        </p:txBody>
      </p:sp>
      <p:sp>
        <p:nvSpPr>
          <p:cNvPr id="47108" name="Tijdelijke aanduiding voor dianummer 3">
            <a:extLst>
              <a:ext uri="{FF2B5EF4-FFF2-40B4-BE49-F238E27FC236}">
                <a16:creationId xmlns:a16="http://schemas.microsoft.com/office/drawing/2014/main" id="{EBE16822-A24C-4376-A78C-57CA2B36D9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fld id="{015D6C28-B36D-4FF1-8CF1-1227B85E8081}" type="slidenum">
              <a:rPr lang="en-US" altLang="nl-BE" sz="1200" smtClean="0">
                <a:solidFill>
                  <a:srgbClr val="878787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/>
              <a:t>34</a:t>
            </a:fld>
            <a:endParaRPr lang="en-US" altLang="nl-BE" sz="1200">
              <a:solidFill>
                <a:srgbClr val="878787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3">
            <a:extLst>
              <a:ext uri="{FF2B5EF4-FFF2-40B4-BE49-F238E27FC236}">
                <a16:creationId xmlns:a16="http://schemas.microsoft.com/office/drawing/2014/main" id="{69A022EF-B449-417A-95EB-58205D086F52}"/>
              </a:ext>
            </a:extLst>
          </p:cNvPr>
          <p:cNvGrpSpPr>
            <a:grpSpLocks/>
          </p:cNvGrpSpPr>
          <p:nvPr/>
        </p:nvGrpSpPr>
        <p:grpSpPr bwMode="auto">
          <a:xfrm>
            <a:off x="4594225" y="2424113"/>
            <a:ext cx="4356100" cy="2765425"/>
            <a:chOff x="0" y="0"/>
            <a:chExt cx="2923" cy="1936"/>
          </a:xfrm>
        </p:grpSpPr>
        <p:sp>
          <p:nvSpPr>
            <p:cNvPr id="48137" name="Rectangle 1">
              <a:extLst>
                <a:ext uri="{FF2B5EF4-FFF2-40B4-BE49-F238E27FC236}">
                  <a16:creationId xmlns:a16="http://schemas.microsoft.com/office/drawing/2014/main" id="{8314EDDB-4D12-4AA9-9A34-7C62F561C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923" cy="19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89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42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1pPr>
              <a:lvl2pPr marL="37931725" indent="-37474525">
                <a:defRPr sz="42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2pPr>
              <a:lvl3pPr marL="1143000" indent="-228600">
                <a:defRPr sz="42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3pPr>
              <a:lvl4pPr marL="1600200" indent="-228600">
                <a:defRPr sz="42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4pPr>
              <a:lvl5pPr marL="2057400" indent="-228600">
                <a:defRPr sz="42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9pPr>
            </a:lstStyle>
            <a:p>
              <a:pPr algn="ctr" eaLnBrk="1" hangingPunct="1"/>
              <a:endParaRPr lang="nl-NL" altLang="nl-BE"/>
            </a:p>
          </p:txBody>
        </p:sp>
        <p:pic>
          <p:nvPicPr>
            <p:cNvPr id="65538" name="Picture 2">
              <a:extLst>
                <a:ext uri="{FF2B5EF4-FFF2-40B4-BE49-F238E27FC236}">
                  <a16:creationId xmlns:a16="http://schemas.microsoft.com/office/drawing/2014/main" id="{CB38336D-40F8-4C18-B2CD-16FEB2102FA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/>
            <a:srcRect l="51453" t="40799" r="1352" b="17514"/>
            <a:stretch>
              <a:fillRect/>
            </a:stretch>
          </p:blipFill>
          <p:spPr bwMode="auto">
            <a:xfrm>
              <a:off x="0" y="0"/>
              <a:ext cx="2923" cy="1936"/>
            </a:xfrm>
            <a:prstGeom prst="rect">
              <a:avLst/>
            </a:prstGeom>
            <a:noFill/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0800" dist="18000" dir="5400000" algn="ctr" rotWithShape="0">
                <a:schemeClr val="bg2">
                  <a:alpha val="39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131" name="Rectangle 5">
            <a:extLst>
              <a:ext uri="{FF2B5EF4-FFF2-40B4-BE49-F238E27FC236}">
                <a16:creationId xmlns:a16="http://schemas.microsoft.com/office/drawing/2014/main" id="{4AD39A7C-C00A-4E48-8900-29FCB4899696}"/>
              </a:ext>
            </a:extLst>
          </p:cNvPr>
          <p:cNvSpPr>
            <a:spLocks/>
          </p:cNvSpPr>
          <p:nvPr/>
        </p:nvSpPr>
        <p:spPr bwMode="auto">
          <a:xfrm>
            <a:off x="168275" y="1052513"/>
            <a:ext cx="4356100" cy="952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37931725" indent="-37474525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pPr eaLnBrk="1" hangingPunct="1"/>
            <a:r>
              <a:rPr lang="en-US" altLang="nl-BE" sz="1800" b="1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De scheidsrechter fluit, de speler neemt de stroke.</a:t>
            </a:r>
            <a:endParaRPr lang="en-US" altLang="nl-BE" sz="1800">
              <a:solidFill>
                <a:schemeClr val="tx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algn="ctr" eaLnBrk="1" hangingPunct="1">
              <a:spcBef>
                <a:spcPts val="600"/>
              </a:spcBef>
            </a:pPr>
            <a:r>
              <a:rPr lang="en-US" altLang="nl-BE" sz="1800" b="1" u="sng">
                <a:solidFill>
                  <a:srgbClr val="008000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GOEDE</a:t>
            </a:r>
            <a:r>
              <a:rPr lang="en-US" altLang="nl-BE" sz="1800" b="1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 positie van de scheidsrechter</a:t>
            </a:r>
          </a:p>
        </p:txBody>
      </p:sp>
      <p:sp>
        <p:nvSpPr>
          <p:cNvPr id="48132" name="Rectangle 6">
            <a:extLst>
              <a:ext uri="{FF2B5EF4-FFF2-40B4-BE49-F238E27FC236}">
                <a16:creationId xmlns:a16="http://schemas.microsoft.com/office/drawing/2014/main" id="{AF1E46D7-4617-4AAE-89C3-695939F2CB06}"/>
              </a:ext>
            </a:extLst>
          </p:cNvPr>
          <p:cNvSpPr>
            <a:spLocks/>
          </p:cNvSpPr>
          <p:nvPr/>
        </p:nvSpPr>
        <p:spPr bwMode="auto">
          <a:xfrm>
            <a:off x="4498975" y="1020763"/>
            <a:ext cx="4546600" cy="952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37931725" indent="-37474525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pPr eaLnBrk="1" hangingPunct="1"/>
            <a:r>
              <a:rPr lang="en-US" altLang="nl-BE" sz="1800" b="1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De scheidsrechter fluit, de speler neemt de stroke.</a:t>
            </a:r>
            <a:endParaRPr lang="en-US" altLang="nl-BE" sz="1800">
              <a:solidFill>
                <a:schemeClr val="tx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nl-BE" sz="1800" b="1" u="sng">
                <a:solidFill>
                  <a:srgbClr val="FF0000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SLECHTE</a:t>
            </a:r>
            <a:r>
              <a:rPr lang="en-US" altLang="nl-BE" sz="1800" b="1">
                <a:solidFill>
                  <a:srgbClr val="008000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 </a:t>
            </a:r>
            <a:r>
              <a:rPr lang="en-US" altLang="nl-BE" sz="1800" b="1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positie van de scheidsrechter</a:t>
            </a:r>
          </a:p>
        </p:txBody>
      </p:sp>
      <p:grpSp>
        <p:nvGrpSpPr>
          <p:cNvPr id="48133" name="Group 9">
            <a:extLst>
              <a:ext uri="{FF2B5EF4-FFF2-40B4-BE49-F238E27FC236}">
                <a16:creationId xmlns:a16="http://schemas.microsoft.com/office/drawing/2014/main" id="{04F4C8C7-2058-4F63-9824-601A7297A054}"/>
              </a:ext>
            </a:extLst>
          </p:cNvPr>
          <p:cNvGrpSpPr>
            <a:grpSpLocks/>
          </p:cNvGrpSpPr>
          <p:nvPr/>
        </p:nvGrpSpPr>
        <p:grpSpPr bwMode="auto">
          <a:xfrm>
            <a:off x="142875" y="2420938"/>
            <a:ext cx="4211638" cy="2735262"/>
            <a:chOff x="0" y="0"/>
            <a:chExt cx="2653" cy="1723"/>
          </a:xfrm>
        </p:grpSpPr>
        <p:sp>
          <p:nvSpPr>
            <p:cNvPr id="48135" name="Rectangle 7">
              <a:extLst>
                <a:ext uri="{FF2B5EF4-FFF2-40B4-BE49-F238E27FC236}">
                  <a16:creationId xmlns:a16="http://schemas.microsoft.com/office/drawing/2014/main" id="{0C7E9F6F-12F2-4F0C-A085-F5F6A97B5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653" cy="172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89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42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1pPr>
              <a:lvl2pPr marL="37931725" indent="-37474525">
                <a:defRPr sz="42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2pPr>
              <a:lvl3pPr marL="1143000" indent="-228600">
                <a:defRPr sz="42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3pPr>
              <a:lvl4pPr marL="1600200" indent="-228600">
                <a:defRPr sz="42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4pPr>
              <a:lvl5pPr marL="2057400" indent="-228600">
                <a:defRPr sz="42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9pPr>
            </a:lstStyle>
            <a:p>
              <a:pPr algn="ctr" eaLnBrk="1" hangingPunct="1"/>
              <a:endParaRPr lang="nl-NL" altLang="nl-BE"/>
            </a:p>
          </p:txBody>
        </p:sp>
        <p:pic>
          <p:nvPicPr>
            <p:cNvPr id="65544" name="Picture 8">
              <a:extLst>
                <a:ext uri="{FF2B5EF4-FFF2-40B4-BE49-F238E27FC236}">
                  <a16:creationId xmlns:a16="http://schemas.microsoft.com/office/drawing/2014/main" id="{645C354D-337E-4C91-B4F8-95925AEE26CE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/>
            <a:srcRect l="1237" r="52054" b="1985"/>
            <a:stretch>
              <a:fillRect/>
            </a:stretch>
          </p:blipFill>
          <p:spPr bwMode="auto">
            <a:xfrm>
              <a:off x="0" y="0"/>
              <a:ext cx="2653" cy="1723"/>
            </a:xfrm>
            <a:prstGeom prst="rect">
              <a:avLst/>
            </a:prstGeom>
            <a:noFill/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0800" dist="18000" dir="5400000" algn="ctr" rotWithShape="0">
                <a:schemeClr val="bg2">
                  <a:alpha val="39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134" name="Rectangle 10">
            <a:extLst>
              <a:ext uri="{FF2B5EF4-FFF2-40B4-BE49-F238E27FC236}">
                <a16:creationId xmlns:a16="http://schemas.microsoft.com/office/drawing/2014/main" id="{89220EB6-A4D2-41E4-A74A-72C8D02DE849}"/>
              </a:ext>
            </a:extLst>
          </p:cNvPr>
          <p:cNvSpPr>
            <a:spLocks/>
          </p:cNvSpPr>
          <p:nvPr/>
        </p:nvSpPr>
        <p:spPr bwMode="auto">
          <a:xfrm>
            <a:off x="142875" y="187325"/>
            <a:ext cx="8902700" cy="5461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37931725" indent="-37474525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pPr algn="ctr" eaLnBrk="1" hangingPunct="1"/>
            <a:r>
              <a:rPr lang="en-US" altLang="nl-BE" sz="3200" b="1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STROKE UITVOEREN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jdelijke aanduiding voor dianummer 3">
            <a:extLst>
              <a:ext uri="{FF2B5EF4-FFF2-40B4-BE49-F238E27FC236}">
                <a16:creationId xmlns:a16="http://schemas.microsoft.com/office/drawing/2014/main" id="{19B60D79-A92E-40B9-9DFC-0CA1874289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D8F533-5D1F-42D8-B030-4B1CB863BE87}" type="slidenum">
              <a:rPr lang="en-US" altLang="nl-BE" sz="1200" smtClean="0">
                <a:solidFill>
                  <a:srgbClr val="878787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nl-BE" sz="1200">
              <a:solidFill>
                <a:srgbClr val="878787"/>
              </a:solidFill>
            </a:endParaRPr>
          </a:p>
        </p:txBody>
      </p:sp>
      <p:sp>
        <p:nvSpPr>
          <p:cNvPr id="49155" name="Rectangle 1">
            <a:extLst>
              <a:ext uri="{FF2B5EF4-FFF2-40B4-BE49-F238E27FC236}">
                <a16:creationId xmlns:a16="http://schemas.microsoft.com/office/drawing/2014/main" id="{E0145ECC-F209-493C-B058-E07F71F91A18}"/>
              </a:ext>
            </a:extLst>
          </p:cNvPr>
          <p:cNvSpPr>
            <a:spLocks/>
          </p:cNvSpPr>
          <p:nvPr/>
        </p:nvSpPr>
        <p:spPr bwMode="auto">
          <a:xfrm>
            <a:off x="3124200" y="6411913"/>
            <a:ext cx="29083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BE" sz="1200">
                <a:solidFill>
                  <a:srgbClr val="878787"/>
                </a:solidFill>
              </a:rPr>
              <a:t>HERAKLES HOCKEY CLUB</a:t>
            </a:r>
          </a:p>
        </p:txBody>
      </p:sp>
      <p:sp>
        <p:nvSpPr>
          <p:cNvPr id="49156" name="Rectangle 2">
            <a:extLst>
              <a:ext uri="{FF2B5EF4-FFF2-40B4-BE49-F238E27FC236}">
                <a16:creationId xmlns:a16="http://schemas.microsoft.com/office/drawing/2014/main" id="{C9C2D3EB-4E00-4343-8698-8225969D40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altLang="nl-BE"/>
              <a:t>SCHEIDSRECHTERS</a:t>
            </a:r>
          </a:p>
        </p:txBody>
      </p:sp>
      <p:sp>
        <p:nvSpPr>
          <p:cNvPr id="49157" name="Rectangle 3">
            <a:extLst>
              <a:ext uri="{FF2B5EF4-FFF2-40B4-BE49-F238E27FC236}">
                <a16:creationId xmlns:a16="http://schemas.microsoft.com/office/drawing/2014/main" id="{153473A6-07EE-46AC-B39F-D8F00B0133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marL="304800" indent="-304800" eaLnBrk="1" hangingPunct="1">
              <a:spcBef>
                <a:spcPct val="0"/>
              </a:spcBef>
            </a:pPr>
            <a:endParaRPr lang="en-US" altLang="nl-BE" sz="3600">
              <a:solidFill>
                <a:srgbClr val="0070C0"/>
              </a:solidFill>
              <a:latin typeface="Calibri Bold" panose="020F0702030404030204" pitchFamily="34" charset="0"/>
              <a:sym typeface="Calibri Bold" panose="020F0702030404030204" pitchFamily="34" charset="0"/>
            </a:endParaRPr>
          </a:p>
          <a:p>
            <a:pPr marL="304800" indent="-304800" eaLnBrk="1" hangingPunct="1">
              <a:spcBef>
                <a:spcPts val="900"/>
              </a:spcBef>
              <a:buFont typeface="Arial" panose="020B0604020202020204" pitchFamily="34" charset="0"/>
              <a:buNone/>
            </a:pPr>
            <a:r>
              <a:rPr lang="en-US" altLang="nl-BE" sz="3600">
                <a:solidFill>
                  <a:srgbClr val="0070C0"/>
                </a:solidFill>
                <a:latin typeface="Calibri Bold" panose="020F0702030404030204" pitchFamily="34" charset="0"/>
                <a:sym typeface="Calibri Bold" panose="020F0702030404030204" pitchFamily="34" charset="0"/>
              </a:rPr>
              <a:t>ZELFVERTROUWEN </a:t>
            </a:r>
            <a:endParaRPr lang="en-US" altLang="nl-BE"/>
          </a:p>
          <a:p>
            <a:pPr marL="304800" indent="-304800" eaLnBrk="1" hangingPunct="1">
              <a:spcBef>
                <a:spcPts val="900"/>
              </a:spcBef>
              <a:buFont typeface="Arial" panose="020B0604020202020204" pitchFamily="34" charset="0"/>
              <a:buNone/>
            </a:pPr>
            <a:r>
              <a:rPr lang="en-US" altLang="nl-BE" sz="3600">
                <a:solidFill>
                  <a:srgbClr val="0070C0"/>
                </a:solidFill>
                <a:latin typeface="Calibri Bold" panose="020F0702030404030204" pitchFamily="34" charset="0"/>
                <a:sym typeface="Calibri Bold" panose="020F0702030404030204" pitchFamily="34" charset="0"/>
              </a:rPr>
              <a:t>				UITSTRALEN </a:t>
            </a:r>
            <a:endParaRPr lang="en-US" altLang="nl-BE"/>
          </a:p>
          <a:p>
            <a:pPr marL="304800" indent="-304800" eaLnBrk="1" hangingPunct="1">
              <a:spcBef>
                <a:spcPts val="900"/>
              </a:spcBef>
              <a:buFont typeface="Arial" panose="020B0604020202020204" pitchFamily="34" charset="0"/>
              <a:buNone/>
            </a:pPr>
            <a:r>
              <a:rPr lang="en-US" altLang="nl-BE" sz="3600">
                <a:solidFill>
                  <a:srgbClr val="0070C0"/>
                </a:solidFill>
                <a:latin typeface="Calibri Bold" panose="020F0702030404030204" pitchFamily="34" charset="0"/>
                <a:sym typeface="Calibri Bold" panose="020F0702030404030204" pitchFamily="34" charset="0"/>
              </a:rPr>
              <a:t>						IS </a:t>
            </a:r>
            <a:endParaRPr lang="en-US" altLang="nl-BE"/>
          </a:p>
          <a:p>
            <a:pPr marL="304800" indent="-304800" eaLnBrk="1" hangingPunct="1">
              <a:spcBef>
                <a:spcPts val="900"/>
              </a:spcBef>
              <a:buFont typeface="Arial" panose="020B0604020202020204" pitchFamily="34" charset="0"/>
              <a:buNone/>
            </a:pPr>
            <a:r>
              <a:rPr lang="en-US" altLang="nl-BE" sz="3600">
                <a:solidFill>
                  <a:srgbClr val="0070C0"/>
                </a:solidFill>
                <a:latin typeface="Calibri Bold" panose="020F0702030404030204" pitchFamily="34" charset="0"/>
                <a:sym typeface="Calibri Bold" panose="020F0702030404030204" pitchFamily="34" charset="0"/>
              </a:rPr>
              <a:t>						ESSENTIEEL</a:t>
            </a:r>
          </a:p>
          <a:p>
            <a:pPr marL="304800" indent="-304800" eaLnBrk="1" hangingPunct="1">
              <a:spcBef>
                <a:spcPts val="700"/>
              </a:spcBef>
              <a:buFont typeface="Arial" panose="020B0604020202020204" pitchFamily="34" charset="0"/>
              <a:buNone/>
            </a:pPr>
            <a:r>
              <a:rPr lang="en-US" altLang="nl-BE" sz="2800">
                <a:latin typeface="Calibri Bold" panose="020F0702030404030204" pitchFamily="34" charset="0"/>
                <a:sym typeface="Calibri Bold" panose="020F0702030404030204" pitchFamily="34" charset="0"/>
              </a:rPr>
              <a:t>	Respect</a:t>
            </a:r>
          </a:p>
          <a:p>
            <a:pPr marL="304800" indent="-304800" eaLnBrk="1" hangingPunct="1">
              <a:spcBef>
                <a:spcPts val="700"/>
              </a:spcBef>
              <a:buFont typeface="Arial" panose="020B0604020202020204" pitchFamily="34" charset="0"/>
              <a:buNone/>
            </a:pPr>
            <a:r>
              <a:rPr lang="en-US" altLang="nl-BE" sz="2800">
                <a:latin typeface="Calibri Bold" panose="020F0702030404030204" pitchFamily="34" charset="0"/>
                <a:sym typeface="Calibri Bold" panose="020F0702030404030204" pitchFamily="34" charset="0"/>
              </a:rPr>
              <a:t>	Luisteren naar de spelers en coach</a:t>
            </a:r>
            <a:endParaRPr lang="en-US" altLang="nl-BE"/>
          </a:p>
          <a:p>
            <a:pPr marL="304800" indent="-304800" eaLnBrk="1" hangingPunct="1">
              <a:spcBef>
                <a:spcPts val="700"/>
              </a:spcBef>
              <a:buFont typeface="Arial" panose="020B0604020202020204" pitchFamily="34" charset="0"/>
              <a:buNone/>
            </a:pPr>
            <a:r>
              <a:rPr lang="en-US" altLang="nl-BE" sz="2800">
                <a:latin typeface="Calibri Bold" panose="020F0702030404030204" pitchFamily="34" charset="0"/>
                <a:sym typeface="Calibri Bold" panose="020F0702030404030204" pitchFamily="34" charset="0"/>
              </a:rPr>
              <a:t>	Basisregels aanleren en aanscherpen,……. 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jdelijke aanduiding voor dianummer 3">
            <a:extLst>
              <a:ext uri="{FF2B5EF4-FFF2-40B4-BE49-F238E27FC236}">
                <a16:creationId xmlns:a16="http://schemas.microsoft.com/office/drawing/2014/main" id="{9380BAC1-C35C-42BE-9E98-3319C36C4F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4BE154C-3A80-4C29-A16C-ACE04870360A}" type="slidenum">
              <a:rPr lang="en-US" altLang="nl-BE" sz="1200" smtClean="0">
                <a:solidFill>
                  <a:srgbClr val="878787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nl-BE" sz="1200">
              <a:solidFill>
                <a:srgbClr val="878787"/>
              </a:solidFill>
            </a:endParaRPr>
          </a:p>
        </p:txBody>
      </p:sp>
      <p:sp>
        <p:nvSpPr>
          <p:cNvPr id="50179" name="Rectangle 1">
            <a:extLst>
              <a:ext uri="{FF2B5EF4-FFF2-40B4-BE49-F238E27FC236}">
                <a16:creationId xmlns:a16="http://schemas.microsoft.com/office/drawing/2014/main" id="{5CC5BC86-208E-42AF-A7E4-210DD4B0DDBE}"/>
              </a:ext>
            </a:extLst>
          </p:cNvPr>
          <p:cNvSpPr>
            <a:spLocks/>
          </p:cNvSpPr>
          <p:nvPr/>
        </p:nvSpPr>
        <p:spPr bwMode="auto">
          <a:xfrm>
            <a:off x="3124200" y="6411913"/>
            <a:ext cx="29083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BE" sz="1200">
                <a:solidFill>
                  <a:srgbClr val="878787"/>
                </a:solidFill>
              </a:rPr>
              <a:t>HERAKLES HOCKEY CLUB</a:t>
            </a:r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14C0D9BD-ADC8-4C17-886A-2136CA4E43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92D050"/>
          </a:solidFill>
          <a:effectLst>
            <a:outerShdw blurRad="50800" dist="38099" dir="2700000" algn="ctr" rotWithShape="0">
              <a:schemeClr val="bg2">
                <a:alpha val="39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nl-BE" sz="4000" err="1">
                <a:latin typeface="Calibri Bold" panose="020F0702030404030204" pitchFamily="34" charset="0"/>
                <a:sym typeface="Calibri Bold" panose="020F0702030404030204" pitchFamily="34" charset="0"/>
              </a:rPr>
              <a:t>Samenwerking</a:t>
            </a:r>
            <a:r>
              <a:rPr lang="en-US" altLang="nl-BE" sz="4000">
                <a:latin typeface="Calibri Bold" panose="020F0702030404030204" pitchFamily="34" charset="0"/>
                <a:sym typeface="Calibri Bold" panose="020F0702030404030204" pitchFamily="34" charset="0"/>
              </a:rPr>
              <a:t> </a:t>
            </a:r>
            <a:r>
              <a:rPr lang="en-US" altLang="nl-BE" sz="4000" err="1">
                <a:latin typeface="Calibri Bold" panose="020F0702030404030204" pitchFamily="34" charset="0"/>
                <a:sym typeface="Calibri Bold" panose="020F0702030404030204" pitchFamily="34" charset="0"/>
              </a:rPr>
              <a:t>tussen</a:t>
            </a:r>
            <a:r>
              <a:rPr lang="en-US" altLang="nl-BE" sz="4000">
                <a:latin typeface="Calibri Bold" panose="020F0702030404030204" pitchFamily="34" charset="0"/>
                <a:sym typeface="Calibri Bold" panose="020F0702030404030204" pitchFamily="34" charset="0"/>
              </a:rPr>
              <a:t> </a:t>
            </a:r>
            <a:r>
              <a:rPr lang="en-US" altLang="nl-BE" sz="4000" err="1">
                <a:latin typeface="Calibri Bold" panose="020F0702030404030204" pitchFamily="34" charset="0"/>
                <a:sym typeface="Calibri Bold" panose="020F0702030404030204" pitchFamily="34" charset="0"/>
              </a:rPr>
              <a:t>beide</a:t>
            </a:r>
            <a:r>
              <a:rPr lang="en-US" altLang="nl-BE" sz="4000">
                <a:latin typeface="Calibri Bold" panose="020F0702030404030204" pitchFamily="34" charset="0"/>
                <a:sym typeface="Calibri Bold" panose="020F0702030404030204" pitchFamily="34" charset="0"/>
              </a:rPr>
              <a:t> </a:t>
            </a:r>
            <a:r>
              <a:rPr lang="en-US" altLang="nl-BE" sz="4000" err="1">
                <a:latin typeface="Calibri Bold" panose="020F0702030404030204" pitchFamily="34" charset="0"/>
                <a:sym typeface="Calibri Bold" panose="020F0702030404030204" pitchFamily="34" charset="0"/>
              </a:rPr>
              <a:t>scheidsrechters</a:t>
            </a:r>
            <a:endParaRPr lang="en-US" altLang="nl-BE" sz="4000">
              <a:latin typeface="Calibri Bold" panose="020F0702030404030204" pitchFamily="34" charset="0"/>
              <a:sym typeface="Calibri Bold" panose="020F0702030404030204" pitchFamily="34" charset="0"/>
            </a:endParaRPr>
          </a:p>
        </p:txBody>
      </p:sp>
      <p:sp>
        <p:nvSpPr>
          <p:cNvPr id="50181" name="Rectangle 3">
            <a:extLst>
              <a:ext uri="{FF2B5EF4-FFF2-40B4-BE49-F238E27FC236}">
                <a16:creationId xmlns:a16="http://schemas.microsoft.com/office/drawing/2014/main" id="{6CF41597-DA43-4A88-BF99-8D19F94F4E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marL="304800" indent="-304800" eaLnBrk="1" hangingPunct="1">
              <a:spcBef>
                <a:spcPct val="0"/>
              </a:spcBef>
            </a:pPr>
            <a:r>
              <a:rPr lang="en-US" altLang="nl-BE"/>
              <a:t>Gemeenschappelijk basis</a:t>
            </a:r>
          </a:p>
          <a:p>
            <a:pPr marL="304800" indent="-304800" eaLnBrk="1" hangingPunct="1"/>
            <a:endParaRPr lang="en-US" altLang="nl-BE"/>
          </a:p>
          <a:p>
            <a:pPr marL="304800" indent="-304800" eaLnBrk="1" hangingPunct="1"/>
            <a:endParaRPr lang="en-US" altLang="nl-BE"/>
          </a:p>
          <a:p>
            <a:pPr marL="304800" indent="-304800" eaLnBrk="1" hangingPunct="1"/>
            <a:r>
              <a:rPr lang="en-US" altLang="nl-BE"/>
              <a:t>Vertrouwen en respect</a:t>
            </a:r>
          </a:p>
          <a:p>
            <a:pPr marL="304800" indent="-304800" eaLnBrk="1" hangingPunct="1"/>
            <a:endParaRPr lang="en-US" altLang="nl-BE"/>
          </a:p>
          <a:p>
            <a:pPr marL="304800" indent="-304800" eaLnBrk="1" hangingPunct="1"/>
            <a:endParaRPr lang="en-US" altLang="nl-BE"/>
          </a:p>
          <a:p>
            <a:pPr marL="304800" indent="-304800" eaLnBrk="1" hangingPunct="1"/>
            <a:r>
              <a:rPr lang="en-US" altLang="nl-BE"/>
              <a:t>Open communicatie</a:t>
            </a:r>
          </a:p>
        </p:txBody>
      </p:sp>
      <p:sp>
        <p:nvSpPr>
          <p:cNvPr id="68612" name="AutoShape 4">
            <a:extLst>
              <a:ext uri="{FF2B5EF4-FFF2-40B4-BE49-F238E27FC236}">
                <a16:creationId xmlns:a16="http://schemas.microsoft.com/office/drawing/2014/main" id="{6DC18CED-1F50-48F9-BCDB-657E326394F9}"/>
              </a:ext>
            </a:extLst>
          </p:cNvPr>
          <p:cNvSpPr>
            <a:spLocks/>
          </p:cNvSpPr>
          <p:nvPr/>
        </p:nvSpPr>
        <p:spPr bwMode="auto">
          <a:xfrm>
            <a:off x="5211763" y="1700213"/>
            <a:ext cx="303212" cy="398462"/>
          </a:xfrm>
          <a:prstGeom prst="star5">
            <a:avLst/>
          </a:prstGeom>
          <a:solidFill>
            <a:srgbClr val="4F81BD"/>
          </a:solidFill>
          <a:ln w="25400" cap="flat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eaLnBrk="1" hangingPunct="1">
              <a:defRPr/>
            </a:pPr>
            <a:endParaRPr lang="nl-NL">
              <a:ea typeface="+mn-ea"/>
              <a:cs typeface="+mn-cs"/>
            </a:endParaRPr>
          </a:p>
        </p:txBody>
      </p:sp>
      <p:sp>
        <p:nvSpPr>
          <p:cNvPr id="68613" name="AutoShape 5">
            <a:extLst>
              <a:ext uri="{FF2B5EF4-FFF2-40B4-BE49-F238E27FC236}">
                <a16:creationId xmlns:a16="http://schemas.microsoft.com/office/drawing/2014/main" id="{D7A0C4A8-759A-4C68-8CB9-8EBA2D8F0949}"/>
              </a:ext>
            </a:extLst>
          </p:cNvPr>
          <p:cNvSpPr>
            <a:spLocks/>
          </p:cNvSpPr>
          <p:nvPr/>
        </p:nvSpPr>
        <p:spPr bwMode="auto">
          <a:xfrm>
            <a:off x="4851400" y="3429000"/>
            <a:ext cx="303213" cy="396875"/>
          </a:xfrm>
          <a:prstGeom prst="star5">
            <a:avLst/>
          </a:prstGeom>
          <a:solidFill>
            <a:srgbClr val="4F81BD"/>
          </a:solidFill>
          <a:ln w="25400" cap="flat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eaLnBrk="1" hangingPunct="1">
              <a:defRPr/>
            </a:pPr>
            <a:endParaRPr lang="nl-NL">
              <a:ea typeface="+mn-ea"/>
              <a:cs typeface="+mn-cs"/>
            </a:endParaRPr>
          </a:p>
        </p:txBody>
      </p:sp>
      <p:sp>
        <p:nvSpPr>
          <p:cNvPr id="68614" name="AutoShape 6">
            <a:extLst>
              <a:ext uri="{FF2B5EF4-FFF2-40B4-BE49-F238E27FC236}">
                <a16:creationId xmlns:a16="http://schemas.microsoft.com/office/drawing/2014/main" id="{49658F82-625B-47EC-97EE-D924F9B35F0A}"/>
              </a:ext>
            </a:extLst>
          </p:cNvPr>
          <p:cNvSpPr>
            <a:spLocks/>
          </p:cNvSpPr>
          <p:nvPr/>
        </p:nvSpPr>
        <p:spPr bwMode="auto">
          <a:xfrm>
            <a:off x="5211763" y="3429000"/>
            <a:ext cx="303212" cy="396875"/>
          </a:xfrm>
          <a:prstGeom prst="star5">
            <a:avLst/>
          </a:prstGeom>
          <a:solidFill>
            <a:srgbClr val="4F81BD"/>
          </a:solidFill>
          <a:ln w="25400" cap="flat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eaLnBrk="1" hangingPunct="1">
              <a:defRPr/>
            </a:pPr>
            <a:endParaRPr lang="nl-NL">
              <a:ea typeface="+mn-ea"/>
              <a:cs typeface="+mn-cs"/>
            </a:endParaRPr>
          </a:p>
        </p:txBody>
      </p:sp>
      <p:sp>
        <p:nvSpPr>
          <p:cNvPr id="68615" name="AutoShape 7">
            <a:extLst>
              <a:ext uri="{FF2B5EF4-FFF2-40B4-BE49-F238E27FC236}">
                <a16:creationId xmlns:a16="http://schemas.microsoft.com/office/drawing/2014/main" id="{15CB2866-890A-4890-B8E4-EACE0EB5E9C0}"/>
              </a:ext>
            </a:extLst>
          </p:cNvPr>
          <p:cNvSpPr>
            <a:spLocks/>
          </p:cNvSpPr>
          <p:nvPr/>
        </p:nvSpPr>
        <p:spPr bwMode="auto">
          <a:xfrm>
            <a:off x="4491038" y="5227638"/>
            <a:ext cx="303212" cy="398462"/>
          </a:xfrm>
          <a:prstGeom prst="star5">
            <a:avLst/>
          </a:prstGeom>
          <a:solidFill>
            <a:srgbClr val="4F81BD"/>
          </a:solidFill>
          <a:ln w="25400" cap="flat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eaLnBrk="1" hangingPunct="1">
              <a:defRPr/>
            </a:pPr>
            <a:endParaRPr lang="nl-NL">
              <a:ea typeface="+mn-ea"/>
              <a:cs typeface="+mn-cs"/>
            </a:endParaRPr>
          </a:p>
        </p:txBody>
      </p:sp>
      <p:sp>
        <p:nvSpPr>
          <p:cNvPr id="68616" name="AutoShape 8">
            <a:extLst>
              <a:ext uri="{FF2B5EF4-FFF2-40B4-BE49-F238E27FC236}">
                <a16:creationId xmlns:a16="http://schemas.microsoft.com/office/drawing/2014/main" id="{060EB724-8192-4A0C-8388-3AF46352B712}"/>
              </a:ext>
            </a:extLst>
          </p:cNvPr>
          <p:cNvSpPr>
            <a:spLocks/>
          </p:cNvSpPr>
          <p:nvPr/>
        </p:nvSpPr>
        <p:spPr bwMode="auto">
          <a:xfrm>
            <a:off x="4851400" y="5227638"/>
            <a:ext cx="303213" cy="398462"/>
          </a:xfrm>
          <a:prstGeom prst="star5">
            <a:avLst/>
          </a:prstGeom>
          <a:solidFill>
            <a:srgbClr val="4F81BD"/>
          </a:solidFill>
          <a:ln w="25400" cap="flat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eaLnBrk="1" hangingPunct="1">
              <a:defRPr/>
            </a:pPr>
            <a:endParaRPr lang="nl-NL">
              <a:ea typeface="+mn-ea"/>
              <a:cs typeface="+mn-cs"/>
            </a:endParaRPr>
          </a:p>
        </p:txBody>
      </p:sp>
      <p:sp>
        <p:nvSpPr>
          <p:cNvPr id="68617" name="AutoShape 9">
            <a:extLst>
              <a:ext uri="{FF2B5EF4-FFF2-40B4-BE49-F238E27FC236}">
                <a16:creationId xmlns:a16="http://schemas.microsoft.com/office/drawing/2014/main" id="{43AB5086-6309-4892-89F9-D28CDD6695B1}"/>
              </a:ext>
            </a:extLst>
          </p:cNvPr>
          <p:cNvSpPr>
            <a:spLocks/>
          </p:cNvSpPr>
          <p:nvPr/>
        </p:nvSpPr>
        <p:spPr bwMode="auto">
          <a:xfrm>
            <a:off x="5211763" y="5227638"/>
            <a:ext cx="303212" cy="398462"/>
          </a:xfrm>
          <a:prstGeom prst="star5">
            <a:avLst/>
          </a:prstGeom>
          <a:solidFill>
            <a:srgbClr val="4F81BD"/>
          </a:solidFill>
          <a:ln w="25400" cap="flat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eaLnBrk="1" hangingPunct="1">
              <a:defRPr/>
            </a:pPr>
            <a:endParaRPr lang="nl-NL"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jdelijke aanduiding voor dianummer 3">
            <a:extLst>
              <a:ext uri="{FF2B5EF4-FFF2-40B4-BE49-F238E27FC236}">
                <a16:creationId xmlns:a16="http://schemas.microsoft.com/office/drawing/2014/main" id="{22F996D8-B909-4E7B-9453-B1C6310921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D75FA2F-52B0-4ADC-AA8C-D4C7F3AA2AA4}" type="slidenum">
              <a:rPr lang="en-US" altLang="nl-BE" sz="1200" smtClean="0">
                <a:solidFill>
                  <a:srgbClr val="878787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nl-BE" sz="1200">
              <a:solidFill>
                <a:srgbClr val="878787"/>
              </a:solidFill>
            </a:endParaRPr>
          </a:p>
        </p:txBody>
      </p:sp>
      <p:sp>
        <p:nvSpPr>
          <p:cNvPr id="51203" name="Rectangle 1">
            <a:extLst>
              <a:ext uri="{FF2B5EF4-FFF2-40B4-BE49-F238E27FC236}">
                <a16:creationId xmlns:a16="http://schemas.microsoft.com/office/drawing/2014/main" id="{6823784A-F7BD-4689-8140-19EC282BB2FA}"/>
              </a:ext>
            </a:extLst>
          </p:cNvPr>
          <p:cNvSpPr>
            <a:spLocks/>
          </p:cNvSpPr>
          <p:nvPr/>
        </p:nvSpPr>
        <p:spPr bwMode="auto">
          <a:xfrm>
            <a:off x="3124200" y="6411913"/>
            <a:ext cx="29083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BE" sz="1200">
                <a:solidFill>
                  <a:srgbClr val="878787"/>
                </a:solidFill>
              </a:rPr>
              <a:t>HERAKLES HOCKEY CLUB</a:t>
            </a:r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C0B4069D-9CA8-485E-9697-34C45D8422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92D050"/>
          </a:solidFill>
          <a:effectLst>
            <a:outerShdw blurRad="50800" dist="38099" dir="2700000" algn="ctr" rotWithShape="0">
              <a:schemeClr val="bg2">
                <a:alpha val="39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nl-BE" sz="4000" err="1">
                <a:latin typeface="Calibri Bold" panose="020F0702030404030204" pitchFamily="34" charset="0"/>
                <a:sym typeface="Calibri Bold" panose="020F0702030404030204" pitchFamily="34" charset="0"/>
              </a:rPr>
              <a:t>Voorbereiding</a:t>
            </a:r>
            <a:r>
              <a:rPr lang="en-US" altLang="nl-BE" sz="4000">
                <a:latin typeface="Calibri Bold" panose="020F0702030404030204" pitchFamily="34" charset="0"/>
                <a:sym typeface="Calibri Bold" panose="020F0702030404030204" pitchFamily="34" charset="0"/>
              </a:rPr>
              <a:t> </a:t>
            </a:r>
            <a:r>
              <a:rPr lang="en-US" altLang="nl-BE" sz="4000" err="1">
                <a:latin typeface="Calibri Bold" panose="020F0702030404030204" pitchFamily="34" charset="0"/>
                <a:sym typeface="Calibri Bold" panose="020F0702030404030204" pitchFamily="34" charset="0"/>
              </a:rPr>
              <a:t>wedstrijd</a:t>
            </a:r>
            <a:endParaRPr lang="en-US" altLang="nl-BE" sz="4000">
              <a:latin typeface="Calibri Bold" panose="020F0702030404030204" pitchFamily="34" charset="0"/>
              <a:sym typeface="Calibri Bold" panose="020F0702030404030204" pitchFamily="34" charset="0"/>
            </a:endParaRPr>
          </a:p>
        </p:txBody>
      </p:sp>
      <p:sp>
        <p:nvSpPr>
          <p:cNvPr id="51205" name="Rectangle 3">
            <a:extLst>
              <a:ext uri="{FF2B5EF4-FFF2-40B4-BE49-F238E27FC236}">
                <a16:creationId xmlns:a16="http://schemas.microsoft.com/office/drawing/2014/main" id="{3A13086C-535D-437B-8ABD-4492A10692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39850"/>
            <a:ext cx="8229600" cy="5113338"/>
          </a:xfrm>
        </p:spPr>
        <p:txBody>
          <a:bodyPr/>
          <a:lstStyle/>
          <a:p>
            <a:pPr marL="304800" indent="-30480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nl-BE"/>
              <a:t>			</a:t>
            </a:r>
            <a:r>
              <a:rPr lang="en-US" altLang="nl-BE">
                <a:latin typeface="Calibri Bold" panose="020F0702030404030204" pitchFamily="34" charset="0"/>
                <a:sym typeface="Calibri Bold" panose="020F0702030404030204" pitchFamily="34" charset="0"/>
              </a:rPr>
              <a:t>	</a:t>
            </a:r>
            <a:r>
              <a:rPr lang="en-US" altLang="nl-BE" sz="4800" u="sng">
                <a:solidFill>
                  <a:srgbClr val="0070C0"/>
                </a:solidFill>
                <a:latin typeface="Calibri Bold" panose="020F0702030404030204" pitchFamily="34" charset="0"/>
                <a:sym typeface="Calibri Bold" panose="020F0702030404030204" pitchFamily="34" charset="0"/>
              </a:rPr>
              <a:t>ESSENTIEEL</a:t>
            </a:r>
            <a:endParaRPr lang="en-US" altLang="nl-BE" u="sng"/>
          </a:p>
          <a:p>
            <a:pPr marL="304800" indent="-304800" eaLnBrk="1" hangingPunct="1"/>
            <a:endParaRPr lang="en-US" altLang="nl-BE">
              <a:latin typeface="Calibri Bold" panose="020F0702030404030204" pitchFamily="34" charset="0"/>
              <a:sym typeface="Calibri Bold" panose="020F0702030404030204" pitchFamily="34" charset="0"/>
            </a:endParaRPr>
          </a:p>
          <a:p>
            <a:pPr marL="304800" indent="-304800" eaLnBrk="1" hangingPunct="1">
              <a:buFont typeface="Arial" panose="020B0604020202020204" pitchFamily="34" charset="0"/>
              <a:buNone/>
            </a:pPr>
            <a:r>
              <a:rPr lang="en-US" altLang="nl-BE">
                <a:latin typeface="Calibri Bold" panose="020F0702030404030204" pitchFamily="34" charset="0"/>
                <a:sym typeface="Calibri Bold" panose="020F0702030404030204" pitchFamily="34" charset="0"/>
              </a:rPr>
              <a:t>			</a:t>
            </a:r>
            <a:r>
              <a:rPr lang="en-US" altLang="nl-BE">
                <a:solidFill>
                  <a:srgbClr val="548DD4"/>
                </a:solidFill>
                <a:latin typeface="Calibri Bold" panose="020F0702030404030204" pitchFamily="34" charset="0"/>
                <a:sym typeface="Calibri Bold" panose="020F0702030404030204" pitchFamily="34" charset="0"/>
              </a:rPr>
              <a:t>focus			</a:t>
            </a:r>
            <a:r>
              <a:rPr lang="en-US" altLang="nl-BE">
                <a:solidFill>
                  <a:srgbClr val="00B0F0"/>
                </a:solidFill>
                <a:latin typeface="Calibri Bold" panose="020F0702030404030204" pitchFamily="34" charset="0"/>
                <a:sym typeface="Calibri Bold" panose="020F0702030404030204" pitchFamily="34" charset="0"/>
              </a:rPr>
              <a:t>veiligheid</a:t>
            </a:r>
            <a:endParaRPr lang="en-US" altLang="nl-BE"/>
          </a:p>
          <a:p>
            <a:pPr marL="304800" indent="-304800" eaLnBrk="1" hangingPunct="1">
              <a:buFont typeface="Arial" panose="020B0604020202020204" pitchFamily="34" charset="0"/>
              <a:buNone/>
            </a:pPr>
            <a:r>
              <a:rPr lang="en-US" altLang="nl-BE">
                <a:latin typeface="Calibri Bold" panose="020F0702030404030204" pitchFamily="34" charset="0"/>
                <a:sym typeface="Calibri Bold" panose="020F0702030404030204" pitchFamily="34" charset="0"/>
              </a:rPr>
              <a:t>		</a:t>
            </a:r>
            <a:r>
              <a:rPr lang="en-US" altLang="nl-BE">
                <a:solidFill>
                  <a:srgbClr val="00B050"/>
                </a:solidFill>
                <a:latin typeface="Calibri Bold" panose="020F0702030404030204" pitchFamily="34" charset="0"/>
                <a:sym typeface="Calibri Bold" panose="020F0702030404030204" pitchFamily="34" charset="0"/>
              </a:rPr>
              <a:t>aanvangstijd respecteren</a:t>
            </a:r>
            <a:endParaRPr lang="en-US" altLang="nl-BE"/>
          </a:p>
          <a:p>
            <a:pPr marL="304800" indent="-304800" eaLnBrk="1" hangingPunct="1">
              <a:buFont typeface="Arial" panose="020B0604020202020204" pitchFamily="34" charset="0"/>
              <a:buNone/>
            </a:pPr>
            <a:r>
              <a:rPr lang="en-US" altLang="nl-BE">
                <a:latin typeface="Calibri Bold" panose="020F0702030404030204" pitchFamily="34" charset="0"/>
                <a:sym typeface="Calibri Bold" panose="020F0702030404030204" pitchFamily="34" charset="0"/>
              </a:rPr>
              <a:t>				</a:t>
            </a:r>
            <a:r>
              <a:rPr lang="en-US" altLang="nl-BE">
                <a:solidFill>
                  <a:srgbClr val="7030A0"/>
                </a:solidFill>
                <a:latin typeface="Calibri Bold" panose="020F0702030404030204" pitchFamily="34" charset="0"/>
                <a:sym typeface="Calibri Bold" panose="020F0702030404030204" pitchFamily="34" charset="0"/>
              </a:rPr>
              <a:t>fluitje</a:t>
            </a:r>
            <a:r>
              <a:rPr lang="en-US" altLang="nl-BE">
                <a:latin typeface="Calibri Bold" panose="020F0702030404030204" pitchFamily="34" charset="0"/>
                <a:sym typeface="Calibri Bold" panose="020F0702030404030204" pitchFamily="34" charset="0"/>
              </a:rPr>
              <a:t>            </a:t>
            </a:r>
            <a:r>
              <a:rPr lang="en-US" altLang="nl-BE">
                <a:solidFill>
                  <a:srgbClr val="FFC000"/>
                </a:solidFill>
                <a:latin typeface="Calibri Bold" panose="020F0702030404030204" pitchFamily="34" charset="0"/>
                <a:sym typeface="Calibri Bold" panose="020F0702030404030204" pitchFamily="34" charset="0"/>
              </a:rPr>
              <a:t>pen /notablokje</a:t>
            </a:r>
            <a:endParaRPr lang="en-US" altLang="nl-BE"/>
          </a:p>
          <a:p>
            <a:pPr marL="304800" indent="-304800" eaLnBrk="1" hangingPunct="1">
              <a:buFont typeface="Arial" panose="020B0604020202020204" pitchFamily="34" charset="0"/>
              <a:buNone/>
            </a:pPr>
            <a:r>
              <a:rPr lang="en-US" altLang="nl-BE">
                <a:latin typeface="Calibri Bold" panose="020F0702030404030204" pitchFamily="34" charset="0"/>
                <a:sym typeface="Calibri Bold" panose="020F0702030404030204" pitchFamily="34" charset="0"/>
              </a:rPr>
              <a:t>			</a:t>
            </a:r>
            <a:r>
              <a:rPr lang="en-US" altLang="nl-BE">
                <a:solidFill>
                  <a:srgbClr val="92D050"/>
                </a:solidFill>
                <a:latin typeface="Calibri Bold" panose="020F0702030404030204" pitchFamily="34" charset="0"/>
                <a:sym typeface="Calibri Bold" panose="020F0702030404030204" pitchFamily="34" charset="0"/>
              </a:rPr>
              <a:t>chronometer</a:t>
            </a:r>
            <a:r>
              <a:rPr lang="en-US" altLang="nl-BE">
                <a:latin typeface="Calibri Bold" panose="020F0702030404030204" pitchFamily="34" charset="0"/>
                <a:sym typeface="Calibri Bold" panose="020F0702030404030204" pitchFamily="34" charset="0"/>
              </a:rPr>
              <a:t>			</a:t>
            </a:r>
            <a:r>
              <a:rPr lang="en-US" altLang="nl-BE">
                <a:solidFill>
                  <a:srgbClr val="C0504D"/>
                </a:solidFill>
                <a:latin typeface="Calibri Bold" panose="020F0702030404030204" pitchFamily="34" charset="0"/>
                <a:sym typeface="Calibri Bold" panose="020F0702030404030204" pitchFamily="34" charset="0"/>
              </a:rPr>
              <a:t>glimlach</a:t>
            </a:r>
            <a:endParaRPr lang="en-US" altLang="nl-BE"/>
          </a:p>
          <a:p>
            <a:pPr marL="304800" indent="-304800" eaLnBrk="1" hangingPunct="1">
              <a:buFont typeface="Arial" panose="020B0604020202020204" pitchFamily="34" charset="0"/>
              <a:buNone/>
            </a:pPr>
            <a:r>
              <a:rPr lang="en-US" altLang="nl-BE">
                <a:latin typeface="Calibri Bold" panose="020F0702030404030204" pitchFamily="34" charset="0"/>
                <a:sym typeface="Calibri Bold" panose="020F0702030404030204" pitchFamily="34" charset="0"/>
              </a:rPr>
              <a:t>						</a:t>
            </a:r>
            <a:r>
              <a:rPr lang="en-US" altLang="nl-BE">
                <a:solidFill>
                  <a:srgbClr val="002060"/>
                </a:solidFill>
                <a:latin typeface="Calibri Bold" panose="020F0702030404030204" pitchFamily="34" charset="0"/>
                <a:sym typeface="Calibri Bold" panose="020F0702030404030204" pitchFamily="34" charset="0"/>
              </a:rPr>
              <a:t>begeleiding</a:t>
            </a:r>
            <a:r>
              <a:rPr lang="en-US" altLang="nl-BE">
                <a:latin typeface="Calibri Bold" panose="020F0702030404030204" pitchFamily="34" charset="0"/>
                <a:sym typeface="Calibri Bold" panose="020F0702030404030204" pitchFamily="34" charset="0"/>
              </a:rPr>
              <a:t>		</a:t>
            </a:r>
            <a:r>
              <a:rPr lang="en-US" altLang="nl-BE">
                <a:solidFill>
                  <a:srgbClr val="C00000"/>
                </a:solidFill>
                <a:latin typeface="Calibri Bold" panose="020F0702030404030204" pitchFamily="34" charset="0"/>
                <a:sym typeface="Calibri Bold" panose="020F0702030404030204" pitchFamily="34" charset="0"/>
              </a:rPr>
              <a:t>goal op juiste plaats, terrein vrij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jdelijke aanduiding voor dianummer 3">
            <a:extLst>
              <a:ext uri="{FF2B5EF4-FFF2-40B4-BE49-F238E27FC236}">
                <a16:creationId xmlns:a16="http://schemas.microsoft.com/office/drawing/2014/main" id="{5F2AF91D-D190-4120-8057-89BB051B6E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FD739B6-1841-4AEC-8471-3538BF58DCDF}" type="slidenum">
              <a:rPr lang="en-US" altLang="nl-BE" sz="1200" smtClean="0">
                <a:solidFill>
                  <a:srgbClr val="878787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nl-BE" sz="1200">
              <a:solidFill>
                <a:srgbClr val="878787"/>
              </a:solidFill>
            </a:endParaRPr>
          </a:p>
        </p:txBody>
      </p:sp>
      <p:sp>
        <p:nvSpPr>
          <p:cNvPr id="52227" name="Rectangle 1">
            <a:extLst>
              <a:ext uri="{FF2B5EF4-FFF2-40B4-BE49-F238E27FC236}">
                <a16:creationId xmlns:a16="http://schemas.microsoft.com/office/drawing/2014/main" id="{A90F2542-A080-4444-95D5-AE9469688BE4}"/>
              </a:ext>
            </a:extLst>
          </p:cNvPr>
          <p:cNvSpPr>
            <a:spLocks/>
          </p:cNvSpPr>
          <p:nvPr/>
        </p:nvSpPr>
        <p:spPr bwMode="auto">
          <a:xfrm>
            <a:off x="3124200" y="6411913"/>
            <a:ext cx="29083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BE" sz="1200">
                <a:solidFill>
                  <a:srgbClr val="878787"/>
                </a:solidFill>
              </a:rPr>
              <a:t>HERAKLES HOCKEY CLUB</a:t>
            </a:r>
          </a:p>
        </p:txBody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3ABE80E4-E58A-41FA-B685-2C482E8CFF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altLang="nl-BE">
                <a:latin typeface="Calibri Bold" panose="020F0702030404030204" pitchFamily="34" charset="0"/>
                <a:sym typeface="Calibri Bold" panose="020F0702030404030204" pitchFamily="34" charset="0"/>
              </a:rPr>
              <a:t>Starten van de wedstrijd</a:t>
            </a:r>
          </a:p>
        </p:txBody>
      </p:sp>
      <p:pic>
        <p:nvPicPr>
          <p:cNvPr id="52229" name="Picture 3">
            <a:extLst>
              <a:ext uri="{FF2B5EF4-FFF2-40B4-BE49-F238E27FC236}">
                <a16:creationId xmlns:a16="http://schemas.microsoft.com/office/drawing/2014/main" id="{9316B04E-71BC-4EF8-B219-2DB6EF19F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830388"/>
            <a:ext cx="2892425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>
            <a:extLst>
              <a:ext uri="{FF2B5EF4-FFF2-40B4-BE49-F238E27FC236}">
                <a16:creationId xmlns:a16="http://schemas.microsoft.com/office/drawing/2014/main" id="{743C8A9D-BBD0-43E3-B837-875E45967AC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39750" y="260350"/>
            <a:ext cx="8229600" cy="777875"/>
          </a:xfrm>
          <a:solidFill>
            <a:srgbClr val="92D05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altLang="nl-BE"/>
              <a:t>DE WEDSTRIJD</a:t>
            </a:r>
          </a:p>
        </p:txBody>
      </p:sp>
      <p:sp>
        <p:nvSpPr>
          <p:cNvPr id="15363" name="Tijdelijke aanduiding voor inhoud 2">
            <a:extLst>
              <a:ext uri="{FF2B5EF4-FFF2-40B4-BE49-F238E27FC236}">
                <a16:creationId xmlns:a16="http://schemas.microsoft.com/office/drawing/2014/main" id="{1A8CE3A6-9DF7-4B19-B773-FCCBF744CB48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altLang="nl-BE"/>
              <a:t>2 helften van 35 minuten (U14 = 30 min) met pauze van 5 minuten, op volledig veld</a:t>
            </a:r>
          </a:p>
          <a:p>
            <a:r>
              <a:rPr lang="nl-BE" altLang="nl-BE"/>
              <a:t>echte goal met plank van 46cm hoogte</a:t>
            </a:r>
          </a:p>
          <a:p>
            <a:r>
              <a:rPr lang="nl-BE" altLang="nl-BE"/>
              <a:t>cirkel op 15m met extra stippellijn op 5m</a:t>
            </a:r>
          </a:p>
          <a:p>
            <a:r>
              <a:rPr lang="nl-BE" altLang="nl-BE"/>
              <a:t>de toss bepaalt wie begint, de tweede helft in omgekeerde richting</a:t>
            </a:r>
          </a:p>
          <a:p>
            <a:r>
              <a:rPr lang="nl-BE" altLang="nl-BE"/>
              <a:t>alle spelers op eigen helft, behalve speler aan de bal</a:t>
            </a:r>
          </a:p>
          <a:p>
            <a:r>
              <a:rPr lang="nl-BE" altLang="nl-BE"/>
              <a:t>bal mag in elke richting gespeeld worden</a:t>
            </a:r>
          </a:p>
          <a:p>
            <a:endParaRPr lang="nl-BE" altLang="nl-BE"/>
          </a:p>
        </p:txBody>
      </p:sp>
      <p:sp>
        <p:nvSpPr>
          <p:cNvPr id="15364" name="Tijdelijke aanduiding voor dianummer 3">
            <a:extLst>
              <a:ext uri="{FF2B5EF4-FFF2-40B4-BE49-F238E27FC236}">
                <a16:creationId xmlns:a16="http://schemas.microsoft.com/office/drawing/2014/main" id="{851F8CE5-75B6-4452-B0E5-665218507C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fld id="{77BB357D-E697-45B6-A38E-1CB5D926374D}" type="slidenum">
              <a:rPr lang="en-US" altLang="nl-BE" sz="1200" smtClean="0">
                <a:solidFill>
                  <a:srgbClr val="878787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/>
              <a:t>4</a:t>
            </a:fld>
            <a:endParaRPr lang="en-US" altLang="nl-BE" sz="1200">
              <a:solidFill>
                <a:srgbClr val="878787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jdelijke aanduiding voor dianummer 3">
            <a:extLst>
              <a:ext uri="{FF2B5EF4-FFF2-40B4-BE49-F238E27FC236}">
                <a16:creationId xmlns:a16="http://schemas.microsoft.com/office/drawing/2014/main" id="{4427A305-28A5-4E80-B243-E485FDA465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EF3ACBA-1893-4B41-9C5D-AF7A12299A69}" type="slidenum">
              <a:rPr lang="en-US" altLang="nl-BE" sz="1200" smtClean="0">
                <a:solidFill>
                  <a:srgbClr val="878787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nl-BE" sz="1200">
              <a:solidFill>
                <a:srgbClr val="878787"/>
              </a:solidFill>
            </a:endParaRPr>
          </a:p>
        </p:txBody>
      </p:sp>
      <p:sp>
        <p:nvSpPr>
          <p:cNvPr id="53251" name="Rectangle 1">
            <a:extLst>
              <a:ext uri="{FF2B5EF4-FFF2-40B4-BE49-F238E27FC236}">
                <a16:creationId xmlns:a16="http://schemas.microsoft.com/office/drawing/2014/main" id="{B0475974-AD73-4532-8D98-24E7622FF760}"/>
              </a:ext>
            </a:extLst>
          </p:cNvPr>
          <p:cNvSpPr>
            <a:spLocks/>
          </p:cNvSpPr>
          <p:nvPr/>
        </p:nvSpPr>
        <p:spPr bwMode="auto">
          <a:xfrm>
            <a:off x="3124200" y="6411913"/>
            <a:ext cx="29083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BE" sz="1200">
                <a:solidFill>
                  <a:srgbClr val="878787"/>
                </a:solidFill>
              </a:rPr>
              <a:t>HERAKLES HOCKEY CLUB</a:t>
            </a:r>
          </a:p>
        </p:txBody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id="{77044B4F-AFD1-4F56-AE9A-DEC293C7A7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altLang="nl-BE">
                <a:latin typeface="Calibri Bold" panose="020F0702030404030204" pitchFamily="34" charset="0"/>
                <a:sym typeface="Calibri Bold" panose="020F0702030404030204" pitchFamily="34" charset="0"/>
              </a:rPr>
              <a:t>Stil zetten</a:t>
            </a:r>
          </a:p>
        </p:txBody>
      </p:sp>
      <p:pic>
        <p:nvPicPr>
          <p:cNvPr id="53253" name="Picture 3">
            <a:extLst>
              <a:ext uri="{FF2B5EF4-FFF2-40B4-BE49-F238E27FC236}">
                <a16:creationId xmlns:a16="http://schemas.microsoft.com/office/drawing/2014/main" id="{B8A526F3-C4F2-42C8-BB0B-0A7D1A7E8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30388"/>
            <a:ext cx="3048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jdelijke aanduiding voor dianummer 3">
            <a:extLst>
              <a:ext uri="{FF2B5EF4-FFF2-40B4-BE49-F238E27FC236}">
                <a16:creationId xmlns:a16="http://schemas.microsoft.com/office/drawing/2014/main" id="{70B847FC-6FC2-46A9-B3D2-B631CA2CD0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139BC1F-E62B-4FA5-92A0-8F4F40C4E441}" type="slidenum">
              <a:rPr lang="en-US" altLang="nl-BE" sz="1200" smtClean="0">
                <a:solidFill>
                  <a:srgbClr val="878787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nl-BE" sz="1200">
              <a:solidFill>
                <a:srgbClr val="878787"/>
              </a:solidFill>
            </a:endParaRPr>
          </a:p>
        </p:txBody>
      </p:sp>
      <p:sp>
        <p:nvSpPr>
          <p:cNvPr id="54275" name="Rectangle 1">
            <a:extLst>
              <a:ext uri="{FF2B5EF4-FFF2-40B4-BE49-F238E27FC236}">
                <a16:creationId xmlns:a16="http://schemas.microsoft.com/office/drawing/2014/main" id="{2BB02649-A59A-4D28-ABCC-CF0E62503650}"/>
              </a:ext>
            </a:extLst>
          </p:cNvPr>
          <p:cNvSpPr>
            <a:spLocks/>
          </p:cNvSpPr>
          <p:nvPr/>
        </p:nvSpPr>
        <p:spPr bwMode="auto">
          <a:xfrm>
            <a:off x="3124200" y="6411913"/>
            <a:ext cx="29083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BE" sz="1200">
                <a:solidFill>
                  <a:srgbClr val="878787"/>
                </a:solidFill>
              </a:rPr>
              <a:t>HERAKLES HOCKEY CLUB</a:t>
            </a:r>
          </a:p>
        </p:txBody>
      </p:sp>
      <p:sp>
        <p:nvSpPr>
          <p:cNvPr id="54276" name="Rectangle 2">
            <a:extLst>
              <a:ext uri="{FF2B5EF4-FFF2-40B4-BE49-F238E27FC236}">
                <a16:creationId xmlns:a16="http://schemas.microsoft.com/office/drawing/2014/main" id="{3E1B973E-B21F-4CD3-9FA3-F519B5BC6E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92D050"/>
          </a:solidFill>
          <a:ln w="12700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nl-BE">
                <a:latin typeface="Calibri Bold" panose="020F0702030404030204" pitchFamily="34" charset="0"/>
                <a:sym typeface="Calibri Bold" panose="020F0702030404030204" pitchFamily="34" charset="0"/>
              </a:rPr>
              <a:t>Resterende speltijd</a:t>
            </a:r>
          </a:p>
        </p:txBody>
      </p:sp>
      <p:pic>
        <p:nvPicPr>
          <p:cNvPr id="54277" name="Picture 3">
            <a:extLst>
              <a:ext uri="{FF2B5EF4-FFF2-40B4-BE49-F238E27FC236}">
                <a16:creationId xmlns:a16="http://schemas.microsoft.com/office/drawing/2014/main" id="{0290C59B-F809-48A5-A783-B3E500D3A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30388"/>
            <a:ext cx="3048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jdelijke aanduiding voor dianummer 3">
            <a:extLst>
              <a:ext uri="{FF2B5EF4-FFF2-40B4-BE49-F238E27FC236}">
                <a16:creationId xmlns:a16="http://schemas.microsoft.com/office/drawing/2014/main" id="{BB80A8DD-1D35-4E64-BB4C-899DD62CB7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0E22C85-BAA3-47B9-89DE-C75D150C8D13}" type="slidenum">
              <a:rPr lang="en-US" altLang="nl-BE" sz="1200" smtClean="0">
                <a:solidFill>
                  <a:srgbClr val="878787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nl-BE" sz="1200">
              <a:solidFill>
                <a:srgbClr val="878787"/>
              </a:solidFill>
            </a:endParaRPr>
          </a:p>
        </p:txBody>
      </p:sp>
      <p:sp>
        <p:nvSpPr>
          <p:cNvPr id="55299" name="Rectangle 1">
            <a:extLst>
              <a:ext uri="{FF2B5EF4-FFF2-40B4-BE49-F238E27FC236}">
                <a16:creationId xmlns:a16="http://schemas.microsoft.com/office/drawing/2014/main" id="{B442E43C-1053-4868-A9A0-3A3C3CDE9E36}"/>
              </a:ext>
            </a:extLst>
          </p:cNvPr>
          <p:cNvSpPr>
            <a:spLocks/>
          </p:cNvSpPr>
          <p:nvPr/>
        </p:nvSpPr>
        <p:spPr bwMode="auto">
          <a:xfrm>
            <a:off x="3124200" y="6411913"/>
            <a:ext cx="29083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BE" sz="1200">
                <a:solidFill>
                  <a:srgbClr val="878787"/>
                </a:solidFill>
              </a:rPr>
              <a:t>HERAKLES HOCKEY CLUB</a:t>
            </a:r>
          </a:p>
        </p:txBody>
      </p:sp>
      <p:sp>
        <p:nvSpPr>
          <p:cNvPr id="55300" name="Rectangle 2">
            <a:extLst>
              <a:ext uri="{FF2B5EF4-FFF2-40B4-BE49-F238E27FC236}">
                <a16:creationId xmlns:a16="http://schemas.microsoft.com/office/drawing/2014/main" id="{10302F20-AA5B-41A9-81AE-DF89094D0A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altLang="nl-BE">
                <a:latin typeface="Calibri Bold" panose="020F0702030404030204" pitchFamily="34" charset="0"/>
                <a:sym typeface="Calibri Bold" panose="020F0702030404030204" pitchFamily="34" charset="0"/>
              </a:rPr>
              <a:t>Inslaan</a:t>
            </a:r>
          </a:p>
        </p:txBody>
      </p:sp>
      <p:pic>
        <p:nvPicPr>
          <p:cNvPr id="55301" name="Picture 3">
            <a:extLst>
              <a:ext uri="{FF2B5EF4-FFF2-40B4-BE49-F238E27FC236}">
                <a16:creationId xmlns:a16="http://schemas.microsoft.com/office/drawing/2014/main" id="{0752EF27-634F-4164-8795-10A4F8699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30388"/>
            <a:ext cx="3048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jdelijke aanduiding voor dianummer 3">
            <a:extLst>
              <a:ext uri="{FF2B5EF4-FFF2-40B4-BE49-F238E27FC236}">
                <a16:creationId xmlns:a16="http://schemas.microsoft.com/office/drawing/2014/main" id="{E6BB6B4C-F084-4677-8E80-351102939B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3774ED9-C166-4623-B95C-D58D5D222D7C}" type="slidenum">
              <a:rPr lang="en-US" altLang="nl-BE" sz="1200" smtClean="0">
                <a:solidFill>
                  <a:srgbClr val="878787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nl-BE" sz="1200">
              <a:solidFill>
                <a:srgbClr val="878787"/>
              </a:solidFill>
            </a:endParaRPr>
          </a:p>
        </p:txBody>
      </p:sp>
      <p:sp>
        <p:nvSpPr>
          <p:cNvPr id="56323" name="Rectangle 1">
            <a:extLst>
              <a:ext uri="{FF2B5EF4-FFF2-40B4-BE49-F238E27FC236}">
                <a16:creationId xmlns:a16="http://schemas.microsoft.com/office/drawing/2014/main" id="{F42EC7A7-4C11-4E7B-879C-E949B5002BB3}"/>
              </a:ext>
            </a:extLst>
          </p:cNvPr>
          <p:cNvSpPr>
            <a:spLocks/>
          </p:cNvSpPr>
          <p:nvPr/>
        </p:nvSpPr>
        <p:spPr bwMode="auto">
          <a:xfrm>
            <a:off x="3124200" y="6411913"/>
            <a:ext cx="29083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BE" sz="1200">
                <a:solidFill>
                  <a:srgbClr val="878787"/>
                </a:solidFill>
              </a:rPr>
              <a:t>HERAKLES HOCKEY CLUB</a:t>
            </a:r>
          </a:p>
        </p:txBody>
      </p:sp>
      <p:sp>
        <p:nvSpPr>
          <p:cNvPr id="56324" name="Rectangle 2">
            <a:extLst>
              <a:ext uri="{FF2B5EF4-FFF2-40B4-BE49-F238E27FC236}">
                <a16:creationId xmlns:a16="http://schemas.microsoft.com/office/drawing/2014/main" id="{364A9AD4-58E0-49E3-B57D-DEDF88A0CF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6725" y="260350"/>
            <a:ext cx="8229600" cy="1143000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altLang="nl-BE">
                <a:latin typeface="Calibri Bold" panose="020F0702030404030204" pitchFamily="34" charset="0"/>
                <a:sym typeface="Calibri Bold" panose="020F0702030404030204" pitchFamily="34" charset="0"/>
              </a:rPr>
              <a:t>Uitslaan</a:t>
            </a:r>
          </a:p>
        </p:txBody>
      </p:sp>
      <p:pic>
        <p:nvPicPr>
          <p:cNvPr id="56325" name="Picture 3">
            <a:extLst>
              <a:ext uri="{FF2B5EF4-FFF2-40B4-BE49-F238E27FC236}">
                <a16:creationId xmlns:a16="http://schemas.microsoft.com/office/drawing/2014/main" id="{F866FB1F-612B-4BB9-A69C-A8DD26B92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30388"/>
            <a:ext cx="3048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jdelijke aanduiding voor dianummer 3">
            <a:extLst>
              <a:ext uri="{FF2B5EF4-FFF2-40B4-BE49-F238E27FC236}">
                <a16:creationId xmlns:a16="http://schemas.microsoft.com/office/drawing/2014/main" id="{3B45CFC4-E8A9-4698-A362-362DE24B8E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70CA3F3-4CB4-4421-912C-91FED4887510}" type="slidenum">
              <a:rPr lang="en-US" altLang="nl-BE" sz="1200" smtClean="0">
                <a:solidFill>
                  <a:srgbClr val="878787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nl-BE" sz="1200">
              <a:solidFill>
                <a:srgbClr val="878787"/>
              </a:solidFill>
            </a:endParaRPr>
          </a:p>
        </p:txBody>
      </p:sp>
      <p:sp>
        <p:nvSpPr>
          <p:cNvPr id="57347" name="Rectangle 1">
            <a:extLst>
              <a:ext uri="{FF2B5EF4-FFF2-40B4-BE49-F238E27FC236}">
                <a16:creationId xmlns:a16="http://schemas.microsoft.com/office/drawing/2014/main" id="{52E3727E-89AB-4849-ADB8-82A2E94517EB}"/>
              </a:ext>
            </a:extLst>
          </p:cNvPr>
          <p:cNvSpPr>
            <a:spLocks/>
          </p:cNvSpPr>
          <p:nvPr/>
        </p:nvSpPr>
        <p:spPr bwMode="auto">
          <a:xfrm>
            <a:off x="3124200" y="6411913"/>
            <a:ext cx="29083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BE" sz="1200">
                <a:solidFill>
                  <a:srgbClr val="878787"/>
                </a:solidFill>
              </a:rPr>
              <a:t>HERAKLES HOCKEY CLUB</a:t>
            </a:r>
          </a:p>
        </p:txBody>
      </p:sp>
      <p:sp>
        <p:nvSpPr>
          <p:cNvPr id="57348" name="Rectangle 2">
            <a:extLst>
              <a:ext uri="{FF2B5EF4-FFF2-40B4-BE49-F238E27FC236}">
                <a16:creationId xmlns:a16="http://schemas.microsoft.com/office/drawing/2014/main" id="{EE98A854-2FB5-40BF-BE19-59B59D7EAF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altLang="nl-BE">
                <a:latin typeface="Calibri Bold" panose="020F0702030404030204" pitchFamily="34" charset="0"/>
                <a:sym typeface="Calibri Bold" panose="020F0702030404030204" pitchFamily="34" charset="0"/>
              </a:rPr>
              <a:t>Lange corner</a:t>
            </a:r>
          </a:p>
        </p:txBody>
      </p:sp>
      <p:pic>
        <p:nvPicPr>
          <p:cNvPr id="57349" name="Picture 3">
            <a:extLst>
              <a:ext uri="{FF2B5EF4-FFF2-40B4-BE49-F238E27FC236}">
                <a16:creationId xmlns:a16="http://schemas.microsoft.com/office/drawing/2014/main" id="{E840C058-F9EC-49DC-B537-A57BC4E9C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30388"/>
            <a:ext cx="3048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jdelijke aanduiding voor dianummer 3">
            <a:extLst>
              <a:ext uri="{FF2B5EF4-FFF2-40B4-BE49-F238E27FC236}">
                <a16:creationId xmlns:a16="http://schemas.microsoft.com/office/drawing/2014/main" id="{6D4D7D82-E4D6-45FB-886A-331525AE19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1393820-E4AC-464F-8B44-A107FD239D89}" type="slidenum">
              <a:rPr lang="en-US" altLang="nl-BE" sz="1200" smtClean="0">
                <a:solidFill>
                  <a:srgbClr val="878787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nl-BE" sz="1200">
              <a:solidFill>
                <a:srgbClr val="878787"/>
              </a:solidFill>
            </a:endParaRPr>
          </a:p>
        </p:txBody>
      </p:sp>
      <p:sp>
        <p:nvSpPr>
          <p:cNvPr id="58371" name="Rectangle 1">
            <a:extLst>
              <a:ext uri="{FF2B5EF4-FFF2-40B4-BE49-F238E27FC236}">
                <a16:creationId xmlns:a16="http://schemas.microsoft.com/office/drawing/2014/main" id="{4DF69A6E-AAB1-4011-8863-75CA50F64F5C}"/>
              </a:ext>
            </a:extLst>
          </p:cNvPr>
          <p:cNvSpPr>
            <a:spLocks/>
          </p:cNvSpPr>
          <p:nvPr/>
        </p:nvSpPr>
        <p:spPr bwMode="auto">
          <a:xfrm>
            <a:off x="3124200" y="6411913"/>
            <a:ext cx="29083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BE" sz="1200">
                <a:solidFill>
                  <a:srgbClr val="878787"/>
                </a:solidFill>
              </a:rPr>
              <a:t>HERAKLES HOCKEY CLUB</a:t>
            </a:r>
          </a:p>
        </p:txBody>
      </p:sp>
      <p:sp>
        <p:nvSpPr>
          <p:cNvPr id="58372" name="Rectangle 2">
            <a:extLst>
              <a:ext uri="{FF2B5EF4-FFF2-40B4-BE49-F238E27FC236}">
                <a16:creationId xmlns:a16="http://schemas.microsoft.com/office/drawing/2014/main" id="{D903852E-6AE7-4C90-B0C7-43734E429C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altLang="nl-BE">
                <a:latin typeface="Calibri Bold" panose="020F0702030404030204" pitchFamily="34" charset="0"/>
                <a:sym typeface="Calibri Bold" panose="020F0702030404030204" pitchFamily="34" charset="0"/>
              </a:rPr>
              <a:t>Doelpunt</a:t>
            </a:r>
          </a:p>
        </p:txBody>
      </p:sp>
      <p:pic>
        <p:nvPicPr>
          <p:cNvPr id="58373" name="Picture 3">
            <a:extLst>
              <a:ext uri="{FF2B5EF4-FFF2-40B4-BE49-F238E27FC236}">
                <a16:creationId xmlns:a16="http://schemas.microsoft.com/office/drawing/2014/main" id="{509597A8-4863-4F20-90B0-E0BD4DD95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30388"/>
            <a:ext cx="3048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jdelijke aanduiding voor dianummer 3">
            <a:extLst>
              <a:ext uri="{FF2B5EF4-FFF2-40B4-BE49-F238E27FC236}">
                <a16:creationId xmlns:a16="http://schemas.microsoft.com/office/drawing/2014/main" id="{126EE928-ACD9-4587-832C-5646A2B8E5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0834863-5E93-4E78-99BF-9723CD5E2B96}" type="slidenum">
              <a:rPr lang="en-US" altLang="nl-BE" sz="1200" smtClean="0">
                <a:solidFill>
                  <a:srgbClr val="878787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nl-BE" sz="1200">
              <a:solidFill>
                <a:srgbClr val="878787"/>
              </a:solidFill>
            </a:endParaRPr>
          </a:p>
        </p:txBody>
      </p:sp>
      <p:sp>
        <p:nvSpPr>
          <p:cNvPr id="59395" name="Rectangle 1">
            <a:extLst>
              <a:ext uri="{FF2B5EF4-FFF2-40B4-BE49-F238E27FC236}">
                <a16:creationId xmlns:a16="http://schemas.microsoft.com/office/drawing/2014/main" id="{3A3A952F-0A81-417E-B776-C266E5959A54}"/>
              </a:ext>
            </a:extLst>
          </p:cNvPr>
          <p:cNvSpPr>
            <a:spLocks/>
          </p:cNvSpPr>
          <p:nvPr/>
        </p:nvSpPr>
        <p:spPr bwMode="auto">
          <a:xfrm>
            <a:off x="3124200" y="6411913"/>
            <a:ext cx="29083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BE" sz="1200">
                <a:solidFill>
                  <a:srgbClr val="878787"/>
                </a:solidFill>
              </a:rPr>
              <a:t>HERAKLES HOCKEY CLUB</a:t>
            </a:r>
          </a:p>
        </p:txBody>
      </p:sp>
      <p:sp>
        <p:nvSpPr>
          <p:cNvPr id="59396" name="Rectangle 2">
            <a:extLst>
              <a:ext uri="{FF2B5EF4-FFF2-40B4-BE49-F238E27FC236}">
                <a16:creationId xmlns:a16="http://schemas.microsoft.com/office/drawing/2014/main" id="{C92C461F-9B57-4C9A-896C-64FA4706A6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altLang="nl-BE">
                <a:latin typeface="Calibri Bold" panose="020F0702030404030204" pitchFamily="34" charset="0"/>
                <a:sym typeface="Calibri Bold" panose="020F0702030404030204" pitchFamily="34" charset="0"/>
              </a:rPr>
              <a:t>Afstand nemen</a:t>
            </a:r>
          </a:p>
        </p:txBody>
      </p:sp>
      <p:pic>
        <p:nvPicPr>
          <p:cNvPr id="59397" name="Picture 3">
            <a:extLst>
              <a:ext uri="{FF2B5EF4-FFF2-40B4-BE49-F238E27FC236}">
                <a16:creationId xmlns:a16="http://schemas.microsoft.com/office/drawing/2014/main" id="{AF67D6E7-2E1B-42C1-ABC5-CB91C8354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30388"/>
            <a:ext cx="3048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jdelijke aanduiding voor dianummer 3">
            <a:extLst>
              <a:ext uri="{FF2B5EF4-FFF2-40B4-BE49-F238E27FC236}">
                <a16:creationId xmlns:a16="http://schemas.microsoft.com/office/drawing/2014/main" id="{DE3A7FAD-5D58-40E4-A7C0-63F0821689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C20D166-DF55-40D8-8B78-D52C69E01C41}" type="slidenum">
              <a:rPr lang="en-US" altLang="nl-BE" sz="1200" smtClean="0">
                <a:solidFill>
                  <a:srgbClr val="878787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nl-BE" sz="1200">
              <a:solidFill>
                <a:srgbClr val="878787"/>
              </a:solidFill>
            </a:endParaRPr>
          </a:p>
        </p:txBody>
      </p:sp>
      <p:sp>
        <p:nvSpPr>
          <p:cNvPr id="60419" name="Rectangle 1">
            <a:extLst>
              <a:ext uri="{FF2B5EF4-FFF2-40B4-BE49-F238E27FC236}">
                <a16:creationId xmlns:a16="http://schemas.microsoft.com/office/drawing/2014/main" id="{2BB16A81-365C-4A4D-98E7-EB2D1746C8A8}"/>
              </a:ext>
            </a:extLst>
          </p:cNvPr>
          <p:cNvSpPr>
            <a:spLocks/>
          </p:cNvSpPr>
          <p:nvPr/>
        </p:nvSpPr>
        <p:spPr bwMode="auto">
          <a:xfrm>
            <a:off x="3124200" y="6411913"/>
            <a:ext cx="29083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BE" sz="1200">
                <a:solidFill>
                  <a:srgbClr val="878787"/>
                </a:solidFill>
              </a:rPr>
              <a:t>HERAKLES HOCKEY CLUB</a:t>
            </a:r>
          </a:p>
        </p:txBody>
      </p:sp>
      <p:sp>
        <p:nvSpPr>
          <p:cNvPr id="60420" name="Rectangle 2">
            <a:extLst>
              <a:ext uri="{FF2B5EF4-FFF2-40B4-BE49-F238E27FC236}">
                <a16:creationId xmlns:a16="http://schemas.microsoft.com/office/drawing/2014/main" id="{4028D179-052D-45B6-AC1E-BD699BF7A7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altLang="nl-BE">
                <a:latin typeface="Calibri Bold" panose="020F0702030404030204" pitchFamily="34" charset="0"/>
                <a:sym typeface="Calibri Bold" panose="020F0702030404030204" pitchFamily="34" charset="0"/>
              </a:rPr>
              <a:t>Strafcorner</a:t>
            </a:r>
          </a:p>
        </p:txBody>
      </p:sp>
      <p:pic>
        <p:nvPicPr>
          <p:cNvPr id="60421" name="Picture 3">
            <a:extLst>
              <a:ext uri="{FF2B5EF4-FFF2-40B4-BE49-F238E27FC236}">
                <a16:creationId xmlns:a16="http://schemas.microsoft.com/office/drawing/2014/main" id="{45FA91DC-4EBB-4B33-803C-1EB2D355C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30388"/>
            <a:ext cx="3048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jdelijke aanduiding voor dianummer 3">
            <a:extLst>
              <a:ext uri="{FF2B5EF4-FFF2-40B4-BE49-F238E27FC236}">
                <a16:creationId xmlns:a16="http://schemas.microsoft.com/office/drawing/2014/main" id="{46BC0845-5D13-4563-81F8-06A4FFC72D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DF8CB90-A94B-428E-90F7-A30E5469F303}" type="slidenum">
              <a:rPr lang="en-US" altLang="nl-BE" sz="1200" smtClean="0">
                <a:solidFill>
                  <a:srgbClr val="878787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nl-BE" sz="1200">
              <a:solidFill>
                <a:srgbClr val="878787"/>
              </a:solidFill>
            </a:endParaRPr>
          </a:p>
        </p:txBody>
      </p:sp>
      <p:sp>
        <p:nvSpPr>
          <p:cNvPr id="61443" name="Rectangle 1">
            <a:extLst>
              <a:ext uri="{FF2B5EF4-FFF2-40B4-BE49-F238E27FC236}">
                <a16:creationId xmlns:a16="http://schemas.microsoft.com/office/drawing/2014/main" id="{6AAAC8DF-FA3C-4639-AA4C-9C4187A5CF66}"/>
              </a:ext>
            </a:extLst>
          </p:cNvPr>
          <p:cNvSpPr>
            <a:spLocks/>
          </p:cNvSpPr>
          <p:nvPr/>
        </p:nvSpPr>
        <p:spPr bwMode="auto">
          <a:xfrm>
            <a:off x="3124200" y="6411913"/>
            <a:ext cx="29083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BE" sz="1200">
                <a:solidFill>
                  <a:srgbClr val="878787"/>
                </a:solidFill>
              </a:rPr>
              <a:t>HERAKLES HOCKEY CLUB</a:t>
            </a:r>
          </a:p>
        </p:txBody>
      </p:sp>
      <p:sp>
        <p:nvSpPr>
          <p:cNvPr id="61444" name="Rectangle 2">
            <a:extLst>
              <a:ext uri="{FF2B5EF4-FFF2-40B4-BE49-F238E27FC236}">
                <a16:creationId xmlns:a16="http://schemas.microsoft.com/office/drawing/2014/main" id="{CC20A546-6FED-4BA4-9C6E-9D24A4983C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altLang="nl-BE">
                <a:latin typeface="Calibri Bold" panose="020F0702030404030204" pitchFamily="34" charset="0"/>
                <a:sym typeface="Calibri Bold" panose="020F0702030404030204" pitchFamily="34" charset="0"/>
              </a:rPr>
              <a:t>Stroke</a:t>
            </a:r>
          </a:p>
        </p:txBody>
      </p:sp>
      <p:pic>
        <p:nvPicPr>
          <p:cNvPr id="61445" name="Picture 3">
            <a:extLst>
              <a:ext uri="{FF2B5EF4-FFF2-40B4-BE49-F238E27FC236}">
                <a16:creationId xmlns:a16="http://schemas.microsoft.com/office/drawing/2014/main" id="{C72509D4-5B5E-4668-AE3E-4163666FF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30388"/>
            <a:ext cx="3048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jdelijke aanduiding voor dianummer 3">
            <a:extLst>
              <a:ext uri="{FF2B5EF4-FFF2-40B4-BE49-F238E27FC236}">
                <a16:creationId xmlns:a16="http://schemas.microsoft.com/office/drawing/2014/main" id="{E00586AC-769E-4CFC-AFA7-7E25AEBCBA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6551CD-3BD2-4CE7-B01A-DB4B6914F8D5}" type="slidenum">
              <a:rPr lang="en-US" altLang="nl-BE" sz="1200" smtClean="0">
                <a:solidFill>
                  <a:srgbClr val="878787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US" altLang="nl-BE" sz="1200">
              <a:solidFill>
                <a:srgbClr val="878787"/>
              </a:solidFill>
            </a:endParaRPr>
          </a:p>
        </p:txBody>
      </p:sp>
      <p:sp>
        <p:nvSpPr>
          <p:cNvPr id="62467" name="Rectangle 1">
            <a:extLst>
              <a:ext uri="{FF2B5EF4-FFF2-40B4-BE49-F238E27FC236}">
                <a16:creationId xmlns:a16="http://schemas.microsoft.com/office/drawing/2014/main" id="{8026A1B5-8DA9-4E1A-AD50-BDA495BB2ED4}"/>
              </a:ext>
            </a:extLst>
          </p:cNvPr>
          <p:cNvSpPr>
            <a:spLocks/>
          </p:cNvSpPr>
          <p:nvPr/>
        </p:nvSpPr>
        <p:spPr bwMode="auto">
          <a:xfrm>
            <a:off x="3124200" y="6411913"/>
            <a:ext cx="29083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BE" sz="1200">
                <a:solidFill>
                  <a:srgbClr val="878787"/>
                </a:solidFill>
              </a:rPr>
              <a:t>HERAKLES HOCKEY CLUB</a:t>
            </a:r>
          </a:p>
        </p:txBody>
      </p:sp>
      <p:sp>
        <p:nvSpPr>
          <p:cNvPr id="62468" name="Rectangle 2">
            <a:extLst>
              <a:ext uri="{FF2B5EF4-FFF2-40B4-BE49-F238E27FC236}">
                <a16:creationId xmlns:a16="http://schemas.microsoft.com/office/drawing/2014/main" id="{00815F51-6A38-4465-9C41-929CD8D41E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altLang="nl-BE">
                <a:latin typeface="Calibri Bold" panose="020F0702030404030204" pitchFamily="34" charset="0"/>
                <a:sym typeface="Calibri Bold" panose="020F0702030404030204" pitchFamily="34" charset="0"/>
              </a:rPr>
              <a:t>Obstructie</a:t>
            </a:r>
          </a:p>
        </p:txBody>
      </p:sp>
      <p:pic>
        <p:nvPicPr>
          <p:cNvPr id="62469" name="Picture 3">
            <a:extLst>
              <a:ext uri="{FF2B5EF4-FFF2-40B4-BE49-F238E27FC236}">
                <a16:creationId xmlns:a16="http://schemas.microsoft.com/office/drawing/2014/main" id="{7B48C27D-DB34-4C34-B83B-71052D847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30388"/>
            <a:ext cx="3048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>
            <a:extLst>
              <a:ext uri="{FF2B5EF4-FFF2-40B4-BE49-F238E27FC236}">
                <a16:creationId xmlns:a16="http://schemas.microsoft.com/office/drawing/2014/main" id="{0C418ACC-D9FB-468A-8DF5-1854A791F87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 altLang="nl-BE"/>
          </a:p>
        </p:txBody>
      </p:sp>
      <p:sp>
        <p:nvSpPr>
          <p:cNvPr id="16387" name="Tijdelijke aanduiding voor dianummer 3">
            <a:extLst>
              <a:ext uri="{FF2B5EF4-FFF2-40B4-BE49-F238E27FC236}">
                <a16:creationId xmlns:a16="http://schemas.microsoft.com/office/drawing/2014/main" id="{CD903BF9-1C0F-45F2-849F-018218F035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fld id="{9B501A27-9B17-4004-B7EC-DF5C351669EC}" type="slidenum">
              <a:rPr lang="en-US" altLang="nl-BE" sz="1200" smtClean="0">
                <a:solidFill>
                  <a:srgbClr val="878787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/>
              <a:t>5</a:t>
            </a:fld>
            <a:endParaRPr lang="en-US" altLang="nl-BE" sz="1200">
              <a:solidFill>
                <a:srgbClr val="878787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6388" name="Picture 2">
            <a:extLst>
              <a:ext uri="{FF2B5EF4-FFF2-40B4-BE49-F238E27FC236}">
                <a16:creationId xmlns:a16="http://schemas.microsoft.com/office/drawing/2014/main" id="{04EE62BB-0D3E-49A2-B24F-BFB8E3F1B9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0350"/>
            <a:ext cx="7920038" cy="629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jdelijke aanduiding voor dianummer 3">
            <a:extLst>
              <a:ext uri="{FF2B5EF4-FFF2-40B4-BE49-F238E27FC236}">
                <a16:creationId xmlns:a16="http://schemas.microsoft.com/office/drawing/2014/main" id="{4C741C81-59A0-48FF-AB2F-304A14AD81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5B909DD-8FE3-4566-A744-19875527274D}" type="slidenum">
              <a:rPr lang="en-US" altLang="nl-BE" sz="1200" smtClean="0">
                <a:solidFill>
                  <a:srgbClr val="878787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US" altLang="nl-BE" sz="1200">
              <a:solidFill>
                <a:srgbClr val="878787"/>
              </a:solidFill>
            </a:endParaRPr>
          </a:p>
        </p:txBody>
      </p:sp>
      <p:sp>
        <p:nvSpPr>
          <p:cNvPr id="63491" name="Rectangle 1">
            <a:extLst>
              <a:ext uri="{FF2B5EF4-FFF2-40B4-BE49-F238E27FC236}">
                <a16:creationId xmlns:a16="http://schemas.microsoft.com/office/drawing/2014/main" id="{FC0D7320-11A9-48EB-B7D9-AE0D5AD1A9D9}"/>
              </a:ext>
            </a:extLst>
          </p:cNvPr>
          <p:cNvSpPr>
            <a:spLocks/>
          </p:cNvSpPr>
          <p:nvPr/>
        </p:nvSpPr>
        <p:spPr bwMode="auto">
          <a:xfrm>
            <a:off x="3124200" y="6411913"/>
            <a:ext cx="29083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BE" sz="1200">
                <a:solidFill>
                  <a:srgbClr val="878787"/>
                </a:solidFill>
              </a:rPr>
              <a:t>HERAKLES HOCKEY CLUB</a:t>
            </a:r>
          </a:p>
        </p:txBody>
      </p:sp>
      <p:sp>
        <p:nvSpPr>
          <p:cNvPr id="63492" name="Rectangle 2">
            <a:extLst>
              <a:ext uri="{FF2B5EF4-FFF2-40B4-BE49-F238E27FC236}">
                <a16:creationId xmlns:a16="http://schemas.microsoft.com/office/drawing/2014/main" id="{4ECA3895-243A-4555-91A6-EDDBB31957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altLang="nl-BE">
                <a:latin typeface="Calibri Bold" panose="020F0702030404030204" pitchFamily="34" charset="0"/>
                <a:sym typeface="Calibri Bold" panose="020F0702030404030204" pitchFamily="34" charset="0"/>
              </a:rPr>
              <a:t>Kick</a:t>
            </a:r>
          </a:p>
        </p:txBody>
      </p:sp>
      <p:pic>
        <p:nvPicPr>
          <p:cNvPr id="63493" name="Picture 3">
            <a:extLst>
              <a:ext uri="{FF2B5EF4-FFF2-40B4-BE49-F238E27FC236}">
                <a16:creationId xmlns:a16="http://schemas.microsoft.com/office/drawing/2014/main" id="{7A8D4A42-2C4E-4906-8EAE-B23C97AE0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30388"/>
            <a:ext cx="3048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jdelijke aanduiding voor dianummer 3">
            <a:extLst>
              <a:ext uri="{FF2B5EF4-FFF2-40B4-BE49-F238E27FC236}">
                <a16:creationId xmlns:a16="http://schemas.microsoft.com/office/drawing/2014/main" id="{3F8B41BD-CEF1-4831-964F-5D2B553699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7F20E6D-A779-4C7C-8034-A7C191BA9B38}" type="slidenum">
              <a:rPr lang="en-US" altLang="nl-BE" sz="1200" smtClean="0">
                <a:solidFill>
                  <a:srgbClr val="878787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US" altLang="nl-BE" sz="1200">
              <a:solidFill>
                <a:srgbClr val="878787"/>
              </a:solidFill>
            </a:endParaRPr>
          </a:p>
        </p:txBody>
      </p:sp>
      <p:sp>
        <p:nvSpPr>
          <p:cNvPr id="64515" name="Rectangle 1">
            <a:extLst>
              <a:ext uri="{FF2B5EF4-FFF2-40B4-BE49-F238E27FC236}">
                <a16:creationId xmlns:a16="http://schemas.microsoft.com/office/drawing/2014/main" id="{BEA6BD0F-713D-4A7D-8E1D-3B4565E328C9}"/>
              </a:ext>
            </a:extLst>
          </p:cNvPr>
          <p:cNvSpPr>
            <a:spLocks/>
          </p:cNvSpPr>
          <p:nvPr/>
        </p:nvSpPr>
        <p:spPr bwMode="auto">
          <a:xfrm>
            <a:off x="3124200" y="6411913"/>
            <a:ext cx="29083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BE" sz="1200">
                <a:solidFill>
                  <a:srgbClr val="878787"/>
                </a:solidFill>
              </a:rPr>
              <a:t>HERAKLES HOCKEY CLUB</a:t>
            </a:r>
          </a:p>
        </p:txBody>
      </p:sp>
      <p:sp>
        <p:nvSpPr>
          <p:cNvPr id="64516" name="Rectangle 2">
            <a:extLst>
              <a:ext uri="{FF2B5EF4-FFF2-40B4-BE49-F238E27FC236}">
                <a16:creationId xmlns:a16="http://schemas.microsoft.com/office/drawing/2014/main" id="{1B2291BF-E937-4845-A72E-EE920679EC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altLang="nl-BE">
                <a:latin typeface="Calibri Bold" panose="020F0702030404030204" pitchFamily="34" charset="0"/>
                <a:sym typeface="Calibri Bold" panose="020F0702030404030204" pitchFamily="34" charset="0"/>
              </a:rPr>
              <a:t>Te hoge bal</a:t>
            </a:r>
          </a:p>
        </p:txBody>
      </p:sp>
      <p:pic>
        <p:nvPicPr>
          <p:cNvPr id="64517" name="Picture 3">
            <a:extLst>
              <a:ext uri="{FF2B5EF4-FFF2-40B4-BE49-F238E27FC236}">
                <a16:creationId xmlns:a16="http://schemas.microsoft.com/office/drawing/2014/main" id="{17873F0F-EF16-47F3-B106-2BEC95E70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30388"/>
            <a:ext cx="3048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jdelijke aanduiding voor dianummer 3">
            <a:extLst>
              <a:ext uri="{FF2B5EF4-FFF2-40B4-BE49-F238E27FC236}">
                <a16:creationId xmlns:a16="http://schemas.microsoft.com/office/drawing/2014/main" id="{3377A264-B885-4083-A040-3ABDDBFB90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7C29F20-1CE7-448A-878F-66DBB9D361C7}" type="slidenum">
              <a:rPr lang="en-US" altLang="nl-BE" sz="1200" smtClean="0">
                <a:solidFill>
                  <a:srgbClr val="878787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US" altLang="nl-BE" sz="1200">
              <a:solidFill>
                <a:srgbClr val="878787"/>
              </a:solidFill>
            </a:endParaRPr>
          </a:p>
        </p:txBody>
      </p:sp>
      <p:sp>
        <p:nvSpPr>
          <p:cNvPr id="65539" name="Rectangle 1">
            <a:extLst>
              <a:ext uri="{FF2B5EF4-FFF2-40B4-BE49-F238E27FC236}">
                <a16:creationId xmlns:a16="http://schemas.microsoft.com/office/drawing/2014/main" id="{DC2073F1-CF87-4A1B-9C69-A6A7A1C71E9E}"/>
              </a:ext>
            </a:extLst>
          </p:cNvPr>
          <p:cNvSpPr>
            <a:spLocks/>
          </p:cNvSpPr>
          <p:nvPr/>
        </p:nvSpPr>
        <p:spPr bwMode="auto">
          <a:xfrm>
            <a:off x="3124200" y="6411913"/>
            <a:ext cx="29083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BE" sz="1200">
                <a:solidFill>
                  <a:srgbClr val="878787"/>
                </a:solidFill>
              </a:rPr>
              <a:t>HERAKLES HOCKEY CLUB</a:t>
            </a:r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4D23D481-3BD6-438D-8ED5-0669B47911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92D050"/>
          </a:solidFill>
          <a:effectLst>
            <a:outerShdw blurRad="50800" dist="38099" dir="2700000" algn="ctr" rotWithShape="0">
              <a:schemeClr val="bg2">
                <a:alpha val="39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nl-BE" sz="3200" err="1">
                <a:latin typeface="Calibri Bold" panose="020F0702030404030204" pitchFamily="34" charset="0"/>
                <a:sym typeface="Calibri Bold" panose="020F0702030404030204" pitchFamily="34" charset="0"/>
              </a:rPr>
              <a:t>Looplijnen</a:t>
            </a:r>
            <a:r>
              <a:rPr lang="en-US" altLang="nl-BE" sz="3200">
                <a:latin typeface="Calibri Bold" panose="020F0702030404030204" pitchFamily="34" charset="0"/>
                <a:sym typeface="Calibri Bold" panose="020F0702030404030204" pitchFamily="34" charset="0"/>
              </a:rPr>
              <a:t> </a:t>
            </a:r>
            <a:r>
              <a:rPr lang="en-US" altLang="nl-BE" sz="3200" err="1">
                <a:latin typeface="Calibri Bold" panose="020F0702030404030204" pitchFamily="34" charset="0"/>
                <a:sym typeface="Calibri Bold" panose="020F0702030404030204" pitchFamily="34" charset="0"/>
              </a:rPr>
              <a:t>scheidsrechters</a:t>
            </a:r>
            <a:br>
              <a:rPr lang="en-US" altLang="nl-BE" sz="2500"/>
            </a:br>
            <a:endParaRPr lang="en-US" altLang="nl-BE" sz="2500"/>
          </a:p>
        </p:txBody>
      </p:sp>
      <p:sp>
        <p:nvSpPr>
          <p:cNvPr id="65541" name="Rectangle 3">
            <a:extLst>
              <a:ext uri="{FF2B5EF4-FFF2-40B4-BE49-F238E27FC236}">
                <a16:creationId xmlns:a16="http://schemas.microsoft.com/office/drawing/2014/main" id="{4A29DE50-89EC-4987-AF80-0ACB8038B2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1416" y="1013103"/>
            <a:ext cx="8229600" cy="5146943"/>
          </a:xfrm>
        </p:spPr>
        <p:txBody>
          <a:bodyPr/>
          <a:lstStyle/>
          <a:p>
            <a:pPr marL="304800" indent="-304800" eaLnBrk="1" hangingPunct="1">
              <a:spcBef>
                <a:spcPct val="0"/>
              </a:spcBef>
            </a:pPr>
            <a:endParaRPr lang="en-US" altLang="nl-BE"/>
          </a:p>
          <a:p>
            <a:pPr marL="304800" indent="-304800" eaLnBrk="1" hangingPunct="1"/>
            <a:endParaRPr lang="en-US" altLang="nl-BE"/>
          </a:p>
          <a:p>
            <a:pPr marL="304800" indent="-304800" eaLnBrk="1" hangingPunct="1"/>
            <a:endParaRPr lang="en-US" altLang="nl-BE"/>
          </a:p>
          <a:p>
            <a:pPr marL="304800" indent="-304800" eaLnBrk="1" hangingPunct="1"/>
            <a:endParaRPr lang="en-US" altLang="nl-BE"/>
          </a:p>
          <a:p>
            <a:pPr marL="304800" indent="-304800" eaLnBrk="1" hangingPunct="1"/>
            <a:endParaRPr lang="en-US" altLang="nl-BE"/>
          </a:p>
          <a:p>
            <a:pPr marL="304800" indent="-304800" eaLnBrk="1" hangingPunct="1"/>
            <a:endParaRPr lang="en-US" altLang="nl-BE"/>
          </a:p>
          <a:p>
            <a:pPr marL="304800" indent="-304800" eaLnBrk="1" hangingPunct="1"/>
            <a:endParaRPr lang="en-US" altLang="nl-BE"/>
          </a:p>
          <a:p>
            <a:pPr marL="304800" indent="-304800" eaLnBrk="1" hangingPunct="1"/>
            <a:endParaRPr lang="en-US" altLang="nl-BE"/>
          </a:p>
          <a:p>
            <a:pPr marL="304800" indent="-304800" eaLnBrk="1" hangingPunct="1"/>
            <a:endParaRPr lang="en-US" altLang="nl-BE"/>
          </a:p>
          <a:p>
            <a:pPr marL="304800" indent="-304800" eaLnBrk="1" hangingPunct="1"/>
            <a:endParaRPr lang="en-US" altLang="nl-BE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B9680AB-B68B-472D-83EB-30A282FA5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669506"/>
            <a:ext cx="7704975" cy="477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FE1C02-88F8-4393-8E33-ACA77472D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Positie scheidsrechter in de cirkel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AA05EE9-979C-469B-835C-2677F23334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74DF47-2FAB-42A9-A4C6-94CABDF21541}" type="slidenum">
              <a:rPr lang="en-US" altLang="nl-BE" smtClean="0"/>
              <a:pPr>
                <a:defRPr/>
              </a:pPr>
              <a:t>53</a:t>
            </a:fld>
            <a:endParaRPr lang="en-US" altLang="nl-BE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5ECE2DE-932F-4690-A085-F17D4CF31B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610395"/>
            <a:ext cx="3672183" cy="261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14AA1AA6-0804-460D-86DF-E6241C359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581" y="1610395"/>
            <a:ext cx="3945632" cy="276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9AD54630-2E49-4DC7-B2BB-286AC41C7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9pPr>
          </a:lstStyle>
          <a:p>
            <a:pPr eaLnBrk="1" hangingPunct="1"/>
            <a:r>
              <a:rPr lang="en-US" altLang="nl-BE" sz="3200" kern="0" err="1">
                <a:latin typeface="Calibri Bold" panose="020F0702030404030204" pitchFamily="34" charset="0"/>
                <a:sym typeface="Calibri Bold" panose="020F0702030404030204" pitchFamily="34" charset="0"/>
              </a:rPr>
              <a:t>Positie</a:t>
            </a:r>
            <a:r>
              <a:rPr lang="en-US" altLang="nl-BE" sz="3200" kern="0">
                <a:latin typeface="Calibri Bold" panose="020F0702030404030204" pitchFamily="34" charset="0"/>
                <a:sym typeface="Calibri Bold" panose="020F0702030404030204" pitchFamily="34" charset="0"/>
              </a:rPr>
              <a:t> </a:t>
            </a:r>
            <a:r>
              <a:rPr lang="en-US" altLang="nl-BE" sz="3200" kern="0" err="1">
                <a:latin typeface="Calibri Bold" panose="020F0702030404030204" pitchFamily="34" charset="0"/>
                <a:sym typeface="Calibri Bold" panose="020F0702030404030204" pitchFamily="34" charset="0"/>
              </a:rPr>
              <a:t>scheidsrechter</a:t>
            </a:r>
            <a:r>
              <a:rPr lang="en-US" altLang="nl-BE" sz="3200" kern="0">
                <a:latin typeface="Calibri Bold" panose="020F0702030404030204" pitchFamily="34" charset="0"/>
                <a:sym typeface="Calibri Bold" panose="020F0702030404030204" pitchFamily="34" charset="0"/>
              </a:rPr>
              <a:t> in de </a:t>
            </a:r>
            <a:r>
              <a:rPr lang="en-US" altLang="nl-BE" sz="3200" kern="0" err="1">
                <a:latin typeface="Calibri Bold" panose="020F0702030404030204" pitchFamily="34" charset="0"/>
                <a:sym typeface="Calibri Bold" panose="020F0702030404030204" pitchFamily="34" charset="0"/>
              </a:rPr>
              <a:t>cirkel</a:t>
            </a:r>
            <a:endParaRPr lang="en-US" altLang="nl-BE" sz="3200" kern="0">
              <a:latin typeface="Calibri Bold" panose="020F0702030404030204" pitchFamily="34" charset="0"/>
              <a:sym typeface="Calibri Bold" panose="020F07020304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701654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jdelijke aanduiding voor dianummer 3">
            <a:extLst>
              <a:ext uri="{FF2B5EF4-FFF2-40B4-BE49-F238E27FC236}">
                <a16:creationId xmlns:a16="http://schemas.microsoft.com/office/drawing/2014/main" id="{9F87A6E7-75E5-456B-8F16-053537F4A3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DE657B3-9C24-4532-BDA5-89F136BADF2A}" type="slidenum">
              <a:rPr lang="en-US" altLang="nl-BE" sz="1200" smtClean="0">
                <a:solidFill>
                  <a:srgbClr val="878787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en-US" altLang="nl-BE" sz="1200">
              <a:solidFill>
                <a:srgbClr val="878787"/>
              </a:solidFill>
            </a:endParaRPr>
          </a:p>
        </p:txBody>
      </p:sp>
      <p:sp>
        <p:nvSpPr>
          <p:cNvPr id="66563" name="Rectangle 1">
            <a:extLst>
              <a:ext uri="{FF2B5EF4-FFF2-40B4-BE49-F238E27FC236}">
                <a16:creationId xmlns:a16="http://schemas.microsoft.com/office/drawing/2014/main" id="{716B3E48-50BA-4674-B441-A635D653FAC7}"/>
              </a:ext>
            </a:extLst>
          </p:cNvPr>
          <p:cNvSpPr>
            <a:spLocks/>
          </p:cNvSpPr>
          <p:nvPr/>
        </p:nvSpPr>
        <p:spPr bwMode="auto">
          <a:xfrm>
            <a:off x="3124200" y="6411913"/>
            <a:ext cx="29083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BE" sz="1200">
                <a:solidFill>
                  <a:srgbClr val="878787"/>
                </a:solidFill>
              </a:rPr>
              <a:t>HERAKLES HOCKEY CLUB</a:t>
            </a:r>
          </a:p>
        </p:txBody>
      </p:sp>
      <p:sp>
        <p:nvSpPr>
          <p:cNvPr id="66564" name="Rectangle 2">
            <a:extLst>
              <a:ext uri="{FF2B5EF4-FFF2-40B4-BE49-F238E27FC236}">
                <a16:creationId xmlns:a16="http://schemas.microsoft.com/office/drawing/2014/main" id="{BED99A12-08E5-464B-863E-F724598427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BE"/>
              <a:t>HERAKLES</a:t>
            </a:r>
          </a:p>
        </p:txBody>
      </p:sp>
      <p:sp>
        <p:nvSpPr>
          <p:cNvPr id="66565" name="Rectangle 3">
            <a:extLst>
              <a:ext uri="{FF2B5EF4-FFF2-40B4-BE49-F238E27FC236}">
                <a16:creationId xmlns:a16="http://schemas.microsoft.com/office/drawing/2014/main" id="{4F187DAB-6A06-47AB-A6A5-095136A9A8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marL="304800" indent="-304800" eaLnBrk="1" hangingPunct="1">
              <a:spcBef>
                <a:spcPct val="0"/>
              </a:spcBef>
            </a:pPr>
            <a:endParaRPr lang="en-US" altLang="nl-BE"/>
          </a:p>
          <a:p>
            <a:pPr marL="304800" indent="-304800" eaLnBrk="1" hangingPunct="1">
              <a:spcBef>
                <a:spcPts val="1300"/>
              </a:spcBef>
            </a:pPr>
            <a:r>
              <a:rPr lang="en-US" altLang="nl-BE" sz="5400">
                <a:latin typeface="Calibri Bold" panose="020F0702030404030204" pitchFamily="34" charset="0"/>
                <a:sym typeface="Calibri Bold" panose="020F0702030404030204" pitchFamily="34" charset="0"/>
              </a:rPr>
              <a:t>WE NEED YOU</a:t>
            </a:r>
            <a:endParaRPr lang="en-US" altLang="nl-BE"/>
          </a:p>
          <a:p>
            <a:pPr marL="304800" indent="-304800" eaLnBrk="1" hangingPunct="1">
              <a:spcBef>
                <a:spcPts val="1300"/>
              </a:spcBef>
            </a:pPr>
            <a:r>
              <a:rPr lang="en-US" altLang="nl-BE" sz="5400">
                <a:latin typeface="Calibri Bold" panose="020F0702030404030204" pitchFamily="34" charset="0"/>
                <a:sym typeface="Calibri Bold" panose="020F0702030404030204" pitchFamily="34" charset="0"/>
              </a:rPr>
              <a:t>THE PLAYERS NEED YOU!</a:t>
            </a:r>
          </a:p>
        </p:txBody>
      </p:sp>
      <p:grpSp>
        <p:nvGrpSpPr>
          <p:cNvPr id="66566" name="Group 7">
            <a:extLst>
              <a:ext uri="{FF2B5EF4-FFF2-40B4-BE49-F238E27FC236}">
                <a16:creationId xmlns:a16="http://schemas.microsoft.com/office/drawing/2014/main" id="{FAB391F7-0446-4EF1-9392-B04C3B3A7414}"/>
              </a:ext>
            </a:extLst>
          </p:cNvPr>
          <p:cNvGrpSpPr>
            <a:grpSpLocks/>
          </p:cNvGrpSpPr>
          <p:nvPr/>
        </p:nvGrpSpPr>
        <p:grpSpPr bwMode="auto">
          <a:xfrm>
            <a:off x="3562350" y="4437063"/>
            <a:ext cx="1924050" cy="1582737"/>
            <a:chOff x="0" y="0"/>
            <a:chExt cx="1211" cy="997"/>
          </a:xfrm>
        </p:grpSpPr>
        <p:sp>
          <p:nvSpPr>
            <p:cNvPr id="66568" name="AutoShape 4">
              <a:extLst>
                <a:ext uri="{FF2B5EF4-FFF2-40B4-BE49-F238E27FC236}">
                  <a16:creationId xmlns:a16="http://schemas.microsoft.com/office/drawing/2014/main" id="{0AF2D81B-4BA5-4F79-93AF-5FE00424C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11" cy="99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nl-BE"/>
            </a:p>
          </p:txBody>
        </p:sp>
        <p:sp>
          <p:nvSpPr>
            <p:cNvPr id="66569" name="AutoShape 5">
              <a:extLst>
                <a:ext uri="{FF2B5EF4-FFF2-40B4-BE49-F238E27FC236}">
                  <a16:creationId xmlns:a16="http://schemas.microsoft.com/office/drawing/2014/main" id="{197A578F-E4E6-41D2-B8E1-F875DF8FE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" y="297"/>
              <a:ext cx="514" cy="10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600"/>
                <a:gd name="T31" fmla="*/ 0 h 21600"/>
                <a:gd name="T32" fmla="*/ 21600 w 21600"/>
                <a:gd name="T33" fmla="*/ 2160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1186" y="0"/>
                    <a:pt x="2650" y="0"/>
                  </a:cubicBezTo>
                  <a:cubicBezTo>
                    <a:pt x="4113" y="0"/>
                    <a:pt x="5300" y="4835"/>
                    <a:pt x="5300" y="10800"/>
                  </a:cubicBezTo>
                  <a:cubicBezTo>
                    <a:pt x="5300" y="16765"/>
                    <a:pt x="4113" y="21600"/>
                    <a:pt x="2650" y="21600"/>
                  </a:cubicBezTo>
                  <a:cubicBezTo>
                    <a:pt x="1186" y="21600"/>
                    <a:pt x="0" y="16765"/>
                    <a:pt x="0" y="10800"/>
                  </a:cubicBezTo>
                  <a:moveTo>
                    <a:pt x="16300" y="10800"/>
                  </a:moveTo>
                  <a:cubicBezTo>
                    <a:pt x="16300" y="4835"/>
                    <a:pt x="17487" y="0"/>
                    <a:pt x="18950" y="0"/>
                  </a:cubicBezTo>
                  <a:cubicBezTo>
                    <a:pt x="20414" y="0"/>
                    <a:pt x="21600" y="4835"/>
                    <a:pt x="21600" y="10800"/>
                  </a:cubicBezTo>
                  <a:cubicBezTo>
                    <a:pt x="21600" y="16765"/>
                    <a:pt x="20414" y="21600"/>
                    <a:pt x="18950" y="21600"/>
                  </a:cubicBezTo>
                  <a:cubicBezTo>
                    <a:pt x="17487" y="21600"/>
                    <a:pt x="16300" y="16765"/>
                    <a:pt x="16300" y="10800"/>
                  </a:cubicBezTo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nl-BE"/>
            </a:p>
          </p:txBody>
        </p:sp>
        <p:sp>
          <p:nvSpPr>
            <p:cNvPr id="66570" name="AutoShape 6">
              <a:extLst>
                <a:ext uri="{FF2B5EF4-FFF2-40B4-BE49-F238E27FC236}">
                  <a16:creationId xmlns:a16="http://schemas.microsoft.com/office/drawing/2014/main" id="{EB4EC01F-6EBC-40DA-A6DE-31BFAFE79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11" cy="99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600"/>
                <a:gd name="T55" fmla="*/ 0 h 21600"/>
                <a:gd name="T56" fmla="*/ 21600 w 21600"/>
                <a:gd name="T57" fmla="*/ 21600 h 216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600" h="21600">
                  <a:moveTo>
                    <a:pt x="6215" y="7570"/>
                  </a:moveTo>
                  <a:cubicBezTo>
                    <a:pt x="6215" y="6949"/>
                    <a:pt x="6719" y="6445"/>
                    <a:pt x="7340" y="6445"/>
                  </a:cubicBezTo>
                  <a:cubicBezTo>
                    <a:pt x="7961" y="6445"/>
                    <a:pt x="8465" y="6949"/>
                    <a:pt x="8465" y="7570"/>
                  </a:cubicBezTo>
                  <a:cubicBezTo>
                    <a:pt x="8465" y="8191"/>
                    <a:pt x="7961" y="8695"/>
                    <a:pt x="7340" y="8695"/>
                  </a:cubicBezTo>
                  <a:cubicBezTo>
                    <a:pt x="6719" y="8695"/>
                    <a:pt x="6215" y="8191"/>
                    <a:pt x="6215" y="7570"/>
                  </a:cubicBezTo>
                  <a:moveTo>
                    <a:pt x="13135" y="7570"/>
                  </a:moveTo>
                  <a:cubicBezTo>
                    <a:pt x="13135" y="6949"/>
                    <a:pt x="13639" y="6445"/>
                    <a:pt x="14260" y="6445"/>
                  </a:cubicBezTo>
                  <a:cubicBezTo>
                    <a:pt x="14881" y="6445"/>
                    <a:pt x="15385" y="6949"/>
                    <a:pt x="15385" y="7570"/>
                  </a:cubicBezTo>
                  <a:cubicBezTo>
                    <a:pt x="15385" y="8191"/>
                    <a:pt x="14881" y="8695"/>
                    <a:pt x="14260" y="8695"/>
                  </a:cubicBezTo>
                  <a:cubicBezTo>
                    <a:pt x="13639" y="8695"/>
                    <a:pt x="13135" y="8191"/>
                    <a:pt x="13135" y="7570"/>
                  </a:cubicBezTo>
                  <a:moveTo>
                    <a:pt x="4946" y="15510"/>
                  </a:moveTo>
                  <a:cubicBezTo>
                    <a:pt x="8849" y="18190"/>
                    <a:pt x="12747" y="18190"/>
                    <a:pt x="16640" y="15510"/>
                  </a:cubicBezTo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noFill/>
            <a:ln w="25400">
              <a:solidFill>
                <a:srgbClr val="395E8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nl-BE"/>
            </a:p>
          </p:txBody>
        </p:sp>
      </p:grpSp>
      <p:sp>
        <p:nvSpPr>
          <p:cNvPr id="10" name="Rectangle 2">
            <a:extLst>
              <a:ext uri="{FF2B5EF4-FFF2-40B4-BE49-F238E27FC236}">
                <a16:creationId xmlns:a16="http://schemas.microsoft.com/office/drawing/2014/main" id="{2FC134B4-22A7-462A-B704-14A240E22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099" dir="2700000" algn="ctr" rotWithShape="0">
              <a:schemeClr val="bg2">
                <a:alpha val="39998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nl-BE" sz="3200" b="1" kern="0"/>
              <a:t>HERAKLES SCHEIDSRECHTERS</a:t>
            </a:r>
            <a:br>
              <a:rPr lang="en-US" altLang="nl-BE" sz="2500" kern="0"/>
            </a:br>
            <a:endParaRPr lang="en-US" altLang="nl-BE" sz="2500" kern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682A4A0A-6F3F-4E7E-BE79-38623B019BBA}"/>
              </a:ext>
            </a:extLst>
          </p:cNvPr>
          <p:cNvSpPr>
            <a:spLocks/>
          </p:cNvSpPr>
          <p:nvPr/>
        </p:nvSpPr>
        <p:spPr bwMode="auto">
          <a:xfrm>
            <a:off x="3124200" y="6411913"/>
            <a:ext cx="29083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BE" sz="1200">
                <a:solidFill>
                  <a:srgbClr val="878787"/>
                </a:solidFill>
              </a:rPr>
              <a:t>HERAKLES HOCKEY CLUB</a:t>
            </a: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A817553D-5896-4F1D-A34F-6CE93CE250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00113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altLang="nl-BE" sz="3900">
                <a:latin typeface="Calibri Bold" panose="020F0702030404030204" pitchFamily="34" charset="0"/>
                <a:sym typeface="Calibri Bold" panose="020F0702030404030204" pitchFamily="34" charset="0"/>
              </a:rPr>
              <a:t>TERMINOLOGIE</a:t>
            </a:r>
            <a:endParaRPr lang="en-US" altLang="nl-BE" sz="3900">
              <a:solidFill>
                <a:srgbClr val="0070C0"/>
              </a:solidFill>
              <a:latin typeface="Calibri Bold" panose="020F0702030404030204" pitchFamily="34" charset="0"/>
              <a:sym typeface="Calibri Bold" panose="020F0702030404030204" pitchFamily="34" charset="0"/>
            </a:endParaRP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B087A4DB-59F0-4CF0-84FB-70ED0966AC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11288"/>
            <a:ext cx="8229600" cy="5041900"/>
          </a:xfrm>
        </p:spPr>
        <p:txBody>
          <a:bodyPr/>
          <a:lstStyle/>
          <a:p>
            <a:pPr marL="762000" lvl="2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nl-BE" sz="3200">
                <a:solidFill>
                  <a:srgbClr val="FFC000"/>
                </a:solidFill>
                <a:latin typeface="Calibri Bold" panose="020F0702030404030204" pitchFamily="34" charset="0"/>
                <a:sym typeface="Calibri Bold" panose="020F0702030404030204" pitchFamily="34" charset="0"/>
              </a:rPr>
              <a:t>    SELFPASS</a:t>
            </a:r>
          </a:p>
          <a:p>
            <a:pPr marL="0" indent="0"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nl-BE" sz="4000">
                <a:latin typeface="Calibri Bold" panose="020F0702030404030204" pitchFamily="34" charset="0"/>
                <a:sym typeface="Calibri Bold" panose="020F0702030404030204" pitchFamily="34" charset="0"/>
              </a:rPr>
              <a:t>		</a:t>
            </a:r>
          </a:p>
        </p:txBody>
      </p:sp>
      <p:sp>
        <p:nvSpPr>
          <p:cNvPr id="17413" name="Rectangle 4">
            <a:extLst>
              <a:ext uri="{FF2B5EF4-FFF2-40B4-BE49-F238E27FC236}">
                <a16:creationId xmlns:a16="http://schemas.microsoft.com/office/drawing/2014/main" id="{49C43F77-A811-4CB3-9E5F-717EB81A2F66}"/>
              </a:ext>
            </a:extLst>
          </p:cNvPr>
          <p:cNvSpPr>
            <a:spLocks/>
          </p:cNvSpPr>
          <p:nvPr/>
        </p:nvSpPr>
        <p:spPr bwMode="auto">
          <a:xfrm>
            <a:off x="1187450" y="2995613"/>
            <a:ext cx="169386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BE" sz="2800">
                <a:solidFill>
                  <a:srgbClr val="00B050"/>
                </a:solidFill>
                <a:latin typeface="Calibri Bold" panose="020F0702030404030204" pitchFamily="34" charset="0"/>
                <a:sym typeface="Calibri Bold" panose="020F0702030404030204" pitchFamily="34" charset="0"/>
              </a:rPr>
              <a:t>BACKSTICK</a:t>
            </a:r>
          </a:p>
        </p:txBody>
      </p:sp>
      <p:sp>
        <p:nvSpPr>
          <p:cNvPr id="17414" name="Rectangle 5">
            <a:extLst>
              <a:ext uri="{FF2B5EF4-FFF2-40B4-BE49-F238E27FC236}">
                <a16:creationId xmlns:a16="http://schemas.microsoft.com/office/drawing/2014/main" id="{816713E7-0B95-4CBB-AB67-9D07C12E2DCF}"/>
              </a:ext>
            </a:extLst>
          </p:cNvPr>
          <p:cNvSpPr>
            <a:spLocks/>
          </p:cNvSpPr>
          <p:nvPr/>
        </p:nvSpPr>
        <p:spPr bwMode="auto">
          <a:xfrm>
            <a:off x="1187450" y="4148138"/>
            <a:ext cx="76041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BE" sz="2800">
                <a:solidFill>
                  <a:srgbClr val="953734"/>
                </a:solidFill>
                <a:latin typeface="Calibri Bold" panose="020F0702030404030204" pitchFamily="34" charset="0"/>
                <a:sym typeface="Calibri Bold" panose="020F0702030404030204" pitchFamily="34" charset="0"/>
              </a:rPr>
              <a:t>KICK</a:t>
            </a:r>
          </a:p>
        </p:txBody>
      </p:sp>
      <p:sp>
        <p:nvSpPr>
          <p:cNvPr id="17415" name="Rectangle 6">
            <a:extLst>
              <a:ext uri="{FF2B5EF4-FFF2-40B4-BE49-F238E27FC236}">
                <a16:creationId xmlns:a16="http://schemas.microsoft.com/office/drawing/2014/main" id="{59333CDF-DEB1-46F6-AC1E-9C70C2CEFEA7}"/>
              </a:ext>
            </a:extLst>
          </p:cNvPr>
          <p:cNvSpPr>
            <a:spLocks/>
          </p:cNvSpPr>
          <p:nvPr/>
        </p:nvSpPr>
        <p:spPr bwMode="auto">
          <a:xfrm>
            <a:off x="4283075" y="2419350"/>
            <a:ext cx="1020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BE" sz="2800">
                <a:solidFill>
                  <a:srgbClr val="00B0F0"/>
                </a:solidFill>
                <a:latin typeface="Calibri Bold" panose="020F0702030404030204" pitchFamily="34" charset="0"/>
                <a:sym typeface="Calibri Bold" panose="020F0702030404030204" pitchFamily="34" charset="0"/>
              </a:rPr>
              <a:t>SHOT</a:t>
            </a:r>
          </a:p>
        </p:txBody>
      </p:sp>
      <p:sp>
        <p:nvSpPr>
          <p:cNvPr id="17416" name="Rectangle 7">
            <a:extLst>
              <a:ext uri="{FF2B5EF4-FFF2-40B4-BE49-F238E27FC236}">
                <a16:creationId xmlns:a16="http://schemas.microsoft.com/office/drawing/2014/main" id="{19232BBC-1B0C-4DBF-8DE7-4A46D349CA21}"/>
              </a:ext>
            </a:extLst>
          </p:cNvPr>
          <p:cNvSpPr>
            <a:spLocks/>
          </p:cNvSpPr>
          <p:nvPr/>
        </p:nvSpPr>
        <p:spPr bwMode="auto">
          <a:xfrm>
            <a:off x="5507038" y="3644900"/>
            <a:ext cx="9493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BE" sz="2800">
                <a:solidFill>
                  <a:srgbClr val="FF0000"/>
                </a:solidFill>
                <a:latin typeface="Calibri Bold" panose="020F0702030404030204" pitchFamily="34" charset="0"/>
                <a:sym typeface="Calibri Bold" panose="020F0702030404030204" pitchFamily="34" charset="0"/>
              </a:rPr>
              <a:t>Push</a:t>
            </a:r>
          </a:p>
        </p:txBody>
      </p:sp>
      <p:sp>
        <p:nvSpPr>
          <p:cNvPr id="17417" name="Rectangle 8">
            <a:extLst>
              <a:ext uri="{FF2B5EF4-FFF2-40B4-BE49-F238E27FC236}">
                <a16:creationId xmlns:a16="http://schemas.microsoft.com/office/drawing/2014/main" id="{A313996D-B4FC-491F-8A51-BD9F846E8D7D}"/>
              </a:ext>
            </a:extLst>
          </p:cNvPr>
          <p:cNvSpPr>
            <a:spLocks/>
          </p:cNvSpPr>
          <p:nvPr/>
        </p:nvSpPr>
        <p:spPr bwMode="auto">
          <a:xfrm>
            <a:off x="6696075" y="2733675"/>
            <a:ext cx="1165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BE" sz="2800">
                <a:solidFill>
                  <a:srgbClr val="C00000"/>
                </a:solidFill>
                <a:latin typeface="Calibri Bold" panose="020F0702030404030204" pitchFamily="34" charset="0"/>
                <a:sym typeface="Calibri Bold" panose="020F0702030404030204" pitchFamily="34" charset="0"/>
              </a:rPr>
              <a:t>FLICK</a:t>
            </a:r>
          </a:p>
        </p:txBody>
      </p:sp>
      <p:sp>
        <p:nvSpPr>
          <p:cNvPr id="17418" name="Rectangle 9">
            <a:extLst>
              <a:ext uri="{FF2B5EF4-FFF2-40B4-BE49-F238E27FC236}">
                <a16:creationId xmlns:a16="http://schemas.microsoft.com/office/drawing/2014/main" id="{83E3C33B-991D-45F3-A544-24B495B55B8C}"/>
              </a:ext>
            </a:extLst>
          </p:cNvPr>
          <p:cNvSpPr>
            <a:spLocks/>
          </p:cNvSpPr>
          <p:nvPr/>
        </p:nvSpPr>
        <p:spPr bwMode="auto">
          <a:xfrm>
            <a:off x="3922713" y="4579938"/>
            <a:ext cx="1309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BE" sz="2800">
                <a:solidFill>
                  <a:srgbClr val="92D050"/>
                </a:solidFill>
                <a:latin typeface="Calibri Bold" panose="020F0702030404030204" pitchFamily="34" charset="0"/>
                <a:sym typeface="Calibri Bold" panose="020F0702030404030204" pitchFamily="34" charset="0"/>
              </a:rPr>
              <a:t>SLEEP</a:t>
            </a:r>
          </a:p>
        </p:txBody>
      </p:sp>
      <p:sp>
        <p:nvSpPr>
          <p:cNvPr id="17419" name="Rectangle 10">
            <a:extLst>
              <a:ext uri="{FF2B5EF4-FFF2-40B4-BE49-F238E27FC236}">
                <a16:creationId xmlns:a16="http://schemas.microsoft.com/office/drawing/2014/main" id="{B488A2DD-88DD-4121-A3D4-0F2A9043EE62}"/>
              </a:ext>
            </a:extLst>
          </p:cNvPr>
          <p:cNvSpPr>
            <a:spLocks/>
          </p:cNvSpPr>
          <p:nvPr/>
        </p:nvSpPr>
        <p:spPr bwMode="auto">
          <a:xfrm>
            <a:off x="6515100" y="1651000"/>
            <a:ext cx="952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BE" sz="4000">
                <a:solidFill>
                  <a:srgbClr val="0000FF"/>
                </a:solidFill>
                <a:latin typeface="Calibri Bold" panose="020F0702030404030204" pitchFamily="34" charset="0"/>
                <a:sym typeface="Calibri Bold" panose="020F0702030404030204" pitchFamily="34" charset="0"/>
              </a:rPr>
              <a:t>Flat</a:t>
            </a:r>
          </a:p>
        </p:txBody>
      </p:sp>
      <p:sp>
        <p:nvSpPr>
          <p:cNvPr id="17420" name="Rectangle 11">
            <a:extLst>
              <a:ext uri="{FF2B5EF4-FFF2-40B4-BE49-F238E27FC236}">
                <a16:creationId xmlns:a16="http://schemas.microsoft.com/office/drawing/2014/main" id="{41929649-1CE1-4EF3-AD53-044D296D6E6E}"/>
              </a:ext>
            </a:extLst>
          </p:cNvPr>
          <p:cNvSpPr>
            <a:spLocks/>
          </p:cNvSpPr>
          <p:nvPr/>
        </p:nvSpPr>
        <p:spPr bwMode="auto">
          <a:xfrm>
            <a:off x="6154738" y="4724400"/>
            <a:ext cx="22479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BE" sz="2800">
                <a:solidFill>
                  <a:srgbClr val="7030A0"/>
                </a:solidFill>
                <a:latin typeface="Calibri Bold" panose="020F0702030404030204" pitchFamily="34" charset="0"/>
                <a:sym typeface="Calibri Bold" panose="020F0702030404030204" pitchFamily="34" charset="0"/>
              </a:rPr>
              <a:t>BACKHAND SHOT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48234B9A-7376-4C55-A82B-1C9BEB6FAEEB}"/>
              </a:ext>
            </a:extLst>
          </p:cNvPr>
          <p:cNvSpPr>
            <a:spLocks/>
          </p:cNvSpPr>
          <p:nvPr/>
        </p:nvSpPr>
        <p:spPr bwMode="auto">
          <a:xfrm>
            <a:off x="3124200" y="6411913"/>
            <a:ext cx="29083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BE" sz="1200">
                <a:solidFill>
                  <a:srgbClr val="878787"/>
                </a:solidFill>
              </a:rPr>
              <a:t>HERAKLES HOCKEY CLUB</a:t>
            </a: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82504912-5A4E-4BDD-8157-AA734FB628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31788"/>
            <a:ext cx="8229600" cy="576262"/>
          </a:xfrm>
          <a:solidFill>
            <a:srgbClr val="92D050"/>
          </a:solidFill>
        </p:spPr>
        <p:txBody>
          <a:bodyPr/>
          <a:lstStyle/>
          <a:p>
            <a:pPr eaLnBrk="1" hangingPunct="1"/>
            <a:br>
              <a:rPr lang="en-US" altLang="nl-BE" sz="3200">
                <a:latin typeface="Calibri Bold" panose="020F0702030404030204" pitchFamily="34" charset="0"/>
                <a:sym typeface="Calibri Bold" panose="020F0702030404030204" pitchFamily="34" charset="0"/>
              </a:rPr>
            </a:br>
            <a:r>
              <a:rPr lang="en-US" altLang="nl-BE" sz="3200">
                <a:latin typeface="Calibri Bold" panose="020F0702030404030204" pitchFamily="34" charset="0"/>
                <a:sym typeface="Calibri Bold" panose="020F0702030404030204" pitchFamily="34" charset="0"/>
              </a:rPr>
              <a:t>NOG MEER BEGRIPPEN</a:t>
            </a:r>
            <a:br>
              <a:rPr lang="en-US" altLang="nl-BE" sz="3200">
                <a:latin typeface="Calibri Bold" panose="020F0702030404030204" pitchFamily="34" charset="0"/>
                <a:sym typeface="Calibri Bold" panose="020F0702030404030204" pitchFamily="34" charset="0"/>
              </a:rPr>
            </a:br>
            <a:endParaRPr lang="en-US" altLang="nl-BE" sz="3200">
              <a:latin typeface="Calibri Bold" panose="020F0702030404030204" pitchFamily="34" charset="0"/>
              <a:sym typeface="Calibri Bold" panose="020F0702030404030204" pitchFamily="34" charset="0"/>
            </a:endParaRP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E7B79D4-9591-4A3A-ABC8-F80C2FCF5F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2988" y="1771650"/>
            <a:ext cx="1395412" cy="971550"/>
          </a:xfrm>
        </p:spPr>
        <p:txBody>
          <a:bodyPr/>
          <a:lstStyle/>
          <a:p>
            <a:pPr marL="304800" indent="-30480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nl-BE" sz="2800">
                <a:latin typeface="Calibri Bold" panose="020F0702030404030204" pitchFamily="34" charset="0"/>
                <a:sym typeface="Calibri Bold" panose="020F0702030404030204" pitchFamily="34" charset="0"/>
              </a:rPr>
              <a:t>BULLY</a:t>
            </a:r>
          </a:p>
        </p:txBody>
      </p:sp>
      <p:sp>
        <p:nvSpPr>
          <p:cNvPr id="18437" name="Rectangle 4">
            <a:extLst>
              <a:ext uri="{FF2B5EF4-FFF2-40B4-BE49-F238E27FC236}">
                <a16:creationId xmlns:a16="http://schemas.microsoft.com/office/drawing/2014/main" id="{71B52386-A9F2-453F-847E-268CBE73A69B}"/>
              </a:ext>
            </a:extLst>
          </p:cNvPr>
          <p:cNvSpPr>
            <a:spLocks/>
          </p:cNvSpPr>
          <p:nvPr/>
        </p:nvSpPr>
        <p:spPr bwMode="auto">
          <a:xfrm>
            <a:off x="3922713" y="1916113"/>
            <a:ext cx="1309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BE" sz="2800">
                <a:solidFill>
                  <a:srgbClr val="FF0000"/>
                </a:solidFill>
                <a:latin typeface="Calibri Bold" panose="020F0702030404030204" pitchFamily="34" charset="0"/>
                <a:sym typeface="Calibri Bold" panose="020F0702030404030204" pitchFamily="34" charset="0"/>
              </a:rPr>
              <a:t>LANGE</a:t>
            </a:r>
          </a:p>
        </p:txBody>
      </p:sp>
      <p:sp>
        <p:nvSpPr>
          <p:cNvPr id="18438" name="Rectangle 5">
            <a:extLst>
              <a:ext uri="{FF2B5EF4-FFF2-40B4-BE49-F238E27FC236}">
                <a16:creationId xmlns:a16="http://schemas.microsoft.com/office/drawing/2014/main" id="{8E48FAD2-B17B-4301-B207-3A678EA6F60F}"/>
              </a:ext>
            </a:extLst>
          </p:cNvPr>
          <p:cNvSpPr>
            <a:spLocks/>
          </p:cNvSpPr>
          <p:nvPr/>
        </p:nvSpPr>
        <p:spPr bwMode="auto">
          <a:xfrm>
            <a:off x="4283075" y="2924175"/>
            <a:ext cx="181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BE" sz="2800">
                <a:solidFill>
                  <a:srgbClr val="FFC000"/>
                </a:solidFill>
                <a:latin typeface="Calibri Bold" panose="020F0702030404030204" pitchFamily="34" charset="0"/>
                <a:sym typeface="Calibri Bold" panose="020F0702030404030204" pitchFamily="34" charset="0"/>
              </a:rPr>
              <a:t>UITSLAAN</a:t>
            </a:r>
          </a:p>
        </p:txBody>
      </p:sp>
      <p:sp>
        <p:nvSpPr>
          <p:cNvPr id="18439" name="Rectangle 6">
            <a:extLst>
              <a:ext uri="{FF2B5EF4-FFF2-40B4-BE49-F238E27FC236}">
                <a16:creationId xmlns:a16="http://schemas.microsoft.com/office/drawing/2014/main" id="{7021D869-010D-48B6-834A-663756B3D67D}"/>
              </a:ext>
            </a:extLst>
          </p:cNvPr>
          <p:cNvSpPr>
            <a:spLocks/>
          </p:cNvSpPr>
          <p:nvPr/>
        </p:nvSpPr>
        <p:spPr bwMode="auto">
          <a:xfrm>
            <a:off x="5291138" y="4795838"/>
            <a:ext cx="1574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BE" sz="2800">
                <a:solidFill>
                  <a:srgbClr val="00B0F0"/>
                </a:solidFill>
                <a:latin typeface="Calibri Bold" panose="020F0702030404030204" pitchFamily="34" charset="0"/>
                <a:sym typeface="Calibri Bold" panose="020F0702030404030204" pitchFamily="34" charset="0"/>
              </a:rPr>
              <a:t>STROKE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nl-BE" sz="1800"/>
          </a:p>
        </p:txBody>
      </p:sp>
      <p:sp>
        <p:nvSpPr>
          <p:cNvPr id="18440" name="Rectangle 7">
            <a:extLst>
              <a:ext uri="{FF2B5EF4-FFF2-40B4-BE49-F238E27FC236}">
                <a16:creationId xmlns:a16="http://schemas.microsoft.com/office/drawing/2014/main" id="{D47610D3-856F-4D1D-874E-E87FBA725FC2}"/>
              </a:ext>
            </a:extLst>
          </p:cNvPr>
          <p:cNvSpPr>
            <a:spLocks/>
          </p:cNvSpPr>
          <p:nvPr/>
        </p:nvSpPr>
        <p:spPr bwMode="auto">
          <a:xfrm>
            <a:off x="6588125" y="1771650"/>
            <a:ext cx="1379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BE" sz="2800">
                <a:solidFill>
                  <a:srgbClr val="366092"/>
                </a:solidFill>
                <a:latin typeface="Calibri Bold" panose="020F0702030404030204" pitchFamily="34" charset="0"/>
                <a:sym typeface="Calibri Bold" panose="020F0702030404030204" pitchFamily="34" charset="0"/>
              </a:rPr>
              <a:t>ZIJLIJN</a:t>
            </a:r>
          </a:p>
        </p:txBody>
      </p:sp>
      <p:sp>
        <p:nvSpPr>
          <p:cNvPr id="18441" name="Rectangle 8">
            <a:extLst>
              <a:ext uri="{FF2B5EF4-FFF2-40B4-BE49-F238E27FC236}">
                <a16:creationId xmlns:a16="http://schemas.microsoft.com/office/drawing/2014/main" id="{D1A8DE3B-64A2-45CE-9957-8711841ED261}"/>
              </a:ext>
            </a:extLst>
          </p:cNvPr>
          <p:cNvSpPr>
            <a:spLocks/>
          </p:cNvSpPr>
          <p:nvPr/>
        </p:nvSpPr>
        <p:spPr bwMode="auto">
          <a:xfrm>
            <a:off x="5867400" y="3932238"/>
            <a:ext cx="733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BE" sz="2800">
                <a:solidFill>
                  <a:srgbClr val="FF0000"/>
                </a:solidFill>
                <a:latin typeface="Calibri Bold" panose="020F0702030404030204" pitchFamily="34" charset="0"/>
                <a:sym typeface="Calibri Bold" panose="020F0702030404030204" pitchFamily="34" charset="0"/>
              </a:rPr>
              <a:t>PC</a:t>
            </a:r>
          </a:p>
        </p:txBody>
      </p:sp>
      <p:sp>
        <p:nvSpPr>
          <p:cNvPr id="18442" name="Rectangle 9">
            <a:extLst>
              <a:ext uri="{FF2B5EF4-FFF2-40B4-BE49-F238E27FC236}">
                <a16:creationId xmlns:a16="http://schemas.microsoft.com/office/drawing/2014/main" id="{FC986B4B-8E6C-4D17-8C5D-4CE3C7DDC799}"/>
              </a:ext>
            </a:extLst>
          </p:cNvPr>
          <p:cNvSpPr>
            <a:spLocks/>
          </p:cNvSpPr>
          <p:nvPr/>
        </p:nvSpPr>
        <p:spPr bwMode="auto">
          <a:xfrm>
            <a:off x="466725" y="2779713"/>
            <a:ext cx="1884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BE" sz="2800">
                <a:solidFill>
                  <a:srgbClr val="92D050"/>
                </a:solidFill>
                <a:latin typeface="Calibri Bold" panose="020F0702030404030204" pitchFamily="34" charset="0"/>
                <a:sym typeface="Calibri Bold" panose="020F0702030404030204" pitchFamily="34" charset="0"/>
              </a:rPr>
              <a:t>VOORDEEL</a:t>
            </a:r>
          </a:p>
        </p:txBody>
      </p:sp>
      <p:sp>
        <p:nvSpPr>
          <p:cNvPr id="18443" name="Rectangle 10">
            <a:extLst>
              <a:ext uri="{FF2B5EF4-FFF2-40B4-BE49-F238E27FC236}">
                <a16:creationId xmlns:a16="http://schemas.microsoft.com/office/drawing/2014/main" id="{C5E02486-FDA3-4DAE-9D6F-5C54CDA12EBD}"/>
              </a:ext>
            </a:extLst>
          </p:cNvPr>
          <p:cNvSpPr>
            <a:spLocks/>
          </p:cNvSpPr>
          <p:nvPr/>
        </p:nvSpPr>
        <p:spPr bwMode="auto">
          <a:xfrm>
            <a:off x="1835150" y="5445125"/>
            <a:ext cx="157321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BE" sz="2800">
                <a:solidFill>
                  <a:srgbClr val="0070C0"/>
                </a:solidFill>
                <a:latin typeface="Calibri Bold" panose="020F0702030404030204" pitchFamily="34" charset="0"/>
                <a:sym typeface="Calibri Bold" panose="020F0702030404030204" pitchFamily="34" charset="0"/>
              </a:rPr>
              <a:t>TIME OUT</a:t>
            </a:r>
          </a:p>
        </p:txBody>
      </p:sp>
      <p:sp>
        <p:nvSpPr>
          <p:cNvPr id="18444" name="Rectangle 11">
            <a:extLst>
              <a:ext uri="{FF2B5EF4-FFF2-40B4-BE49-F238E27FC236}">
                <a16:creationId xmlns:a16="http://schemas.microsoft.com/office/drawing/2014/main" id="{6C05C1FD-649C-40DC-95BA-73ED08B8A05B}"/>
              </a:ext>
            </a:extLst>
          </p:cNvPr>
          <p:cNvSpPr>
            <a:spLocks/>
          </p:cNvSpPr>
          <p:nvPr/>
        </p:nvSpPr>
        <p:spPr bwMode="auto">
          <a:xfrm>
            <a:off x="5722938" y="5661025"/>
            <a:ext cx="2389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BE" sz="2800">
                <a:latin typeface="Calibri Bold" panose="020F0702030404030204" pitchFamily="34" charset="0"/>
                <a:sym typeface="Calibri Bold" panose="020F0702030404030204" pitchFamily="34" charset="0"/>
              </a:rPr>
              <a:t>23 METER LIJN</a:t>
            </a:r>
          </a:p>
        </p:txBody>
      </p:sp>
      <p:sp>
        <p:nvSpPr>
          <p:cNvPr id="18445" name="Rectangle 12">
            <a:extLst>
              <a:ext uri="{FF2B5EF4-FFF2-40B4-BE49-F238E27FC236}">
                <a16:creationId xmlns:a16="http://schemas.microsoft.com/office/drawing/2014/main" id="{16F3D953-CB01-477E-9F5D-1DBA6AF17DA3}"/>
              </a:ext>
            </a:extLst>
          </p:cNvPr>
          <p:cNvSpPr>
            <a:spLocks/>
          </p:cNvSpPr>
          <p:nvPr/>
        </p:nvSpPr>
        <p:spPr bwMode="auto">
          <a:xfrm>
            <a:off x="1330325" y="3860800"/>
            <a:ext cx="3397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BE" sz="2800">
                <a:solidFill>
                  <a:srgbClr val="00B050"/>
                </a:solidFill>
                <a:latin typeface="Calibri Bold" panose="020F0702030404030204" pitchFamily="34" charset="0"/>
                <a:sym typeface="Calibri Bold" panose="020F0702030404030204" pitchFamily="34" charset="0"/>
              </a:rPr>
              <a:t>OBSTRUCTIE FOUT</a:t>
            </a:r>
          </a:p>
        </p:txBody>
      </p:sp>
      <p:sp>
        <p:nvSpPr>
          <p:cNvPr id="18446" name="Rectangle 13">
            <a:extLst>
              <a:ext uri="{FF2B5EF4-FFF2-40B4-BE49-F238E27FC236}">
                <a16:creationId xmlns:a16="http://schemas.microsoft.com/office/drawing/2014/main" id="{C8080865-1C62-4198-9ACE-9AF3C13F987F}"/>
              </a:ext>
            </a:extLst>
          </p:cNvPr>
          <p:cNvSpPr>
            <a:spLocks/>
          </p:cNvSpPr>
          <p:nvPr/>
        </p:nvSpPr>
        <p:spPr bwMode="auto">
          <a:xfrm>
            <a:off x="7091363" y="2636838"/>
            <a:ext cx="20637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BE" sz="2800">
                <a:solidFill>
                  <a:srgbClr val="00B050"/>
                </a:solidFill>
                <a:latin typeface="Calibri Bold" panose="020F0702030404030204" pitchFamily="34" charset="0"/>
                <a:sym typeface="Calibri Bold" panose="020F0702030404030204" pitchFamily="34" charset="0"/>
              </a:rPr>
              <a:t>ACHTERLIJN</a:t>
            </a:r>
          </a:p>
        </p:txBody>
      </p:sp>
      <p:sp>
        <p:nvSpPr>
          <p:cNvPr id="18447" name="Rectangle 14">
            <a:extLst>
              <a:ext uri="{FF2B5EF4-FFF2-40B4-BE49-F238E27FC236}">
                <a16:creationId xmlns:a16="http://schemas.microsoft.com/office/drawing/2014/main" id="{9A321DF3-A4A3-44A0-9083-6BDE933F77FB}"/>
              </a:ext>
            </a:extLst>
          </p:cNvPr>
          <p:cNvSpPr>
            <a:spLocks/>
          </p:cNvSpPr>
          <p:nvPr/>
        </p:nvSpPr>
        <p:spPr bwMode="auto">
          <a:xfrm>
            <a:off x="7596188" y="4437063"/>
            <a:ext cx="11636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1pPr>
            <a:lvl2pPr marL="37931725" indent="-3747452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3pPr>
            <a:lvl4pPr marL="15621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4pPr>
            <a:lvl5pPr marL="20193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5pPr>
            <a:lvl6pPr marL="24765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6pPr>
            <a:lvl7pPr marL="29337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7pPr>
            <a:lvl8pPr marL="33909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8pPr>
            <a:lvl9pPr marL="38481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/>
                <a:cs typeface="ヒラギノ角ゴ ProN W3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BE" sz="2800">
                <a:solidFill>
                  <a:srgbClr val="00B0F0"/>
                </a:solidFill>
                <a:latin typeface="Calibri Bold" panose="020F0702030404030204" pitchFamily="34" charset="0"/>
                <a:sym typeface="Calibri Bold" panose="020F0702030404030204" pitchFamily="34" charset="0"/>
              </a:rPr>
              <a:t>TIP IN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>
            <a:extLst>
              <a:ext uri="{FF2B5EF4-FFF2-40B4-BE49-F238E27FC236}">
                <a16:creationId xmlns:a16="http://schemas.microsoft.com/office/drawing/2014/main" id="{0D12497B-8D2A-4AC3-A434-296B7BA01C8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22337"/>
          </a:xfrm>
          <a:solidFill>
            <a:srgbClr val="92D05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altLang="nl-BE"/>
              <a:t>SCHEIDSRECHTERS</a:t>
            </a:r>
          </a:p>
        </p:txBody>
      </p:sp>
      <p:sp>
        <p:nvSpPr>
          <p:cNvPr id="19459" name="Tijdelijke aanduiding voor inhoud 2">
            <a:extLst>
              <a:ext uri="{FF2B5EF4-FFF2-40B4-BE49-F238E27FC236}">
                <a16:creationId xmlns:a16="http://schemas.microsoft.com/office/drawing/2014/main" id="{2C510590-06D5-4B33-8247-B52A63901827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50825" y="1268413"/>
            <a:ext cx="8713788" cy="2736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altLang="nl-BE" sz="2000"/>
              <a:t>twee scheidsrechters op eigen helft</a:t>
            </a:r>
          </a:p>
          <a:p>
            <a:r>
              <a:rPr lang="nl-BE" altLang="nl-BE" sz="2000"/>
              <a:t>enkel fluiten in zijn deel van het veld (diagonaal) en zijn cirkel</a:t>
            </a:r>
          </a:p>
          <a:p>
            <a:r>
              <a:rPr lang="nl-BE" altLang="nl-BE" sz="2000"/>
              <a:t>taken:</a:t>
            </a:r>
          </a:p>
          <a:p>
            <a:pPr lvl="1"/>
            <a:r>
              <a:rPr lang="nl-BE" altLang="nl-BE" sz="2000"/>
              <a:t>fluiten bij start en einde wedstrijd</a:t>
            </a:r>
          </a:p>
          <a:p>
            <a:pPr lvl="1"/>
            <a:r>
              <a:rPr lang="nl-BE" altLang="nl-BE" sz="2000"/>
              <a:t>fluiten bij overtreding, doelpunt, bully en PC/</a:t>
            </a:r>
            <a:r>
              <a:rPr lang="nl-BE" altLang="nl-BE" sz="2000" err="1"/>
              <a:t>stroke</a:t>
            </a:r>
            <a:endParaRPr lang="nl-BE" altLang="nl-BE" sz="2000"/>
          </a:p>
          <a:p>
            <a:pPr lvl="1"/>
            <a:r>
              <a:rPr lang="nl-BE" altLang="nl-BE" sz="2000"/>
              <a:t>fluiten bij stilleggen wedstrijd: bv na ongeluk of bij onweer</a:t>
            </a:r>
          </a:p>
          <a:p>
            <a:pPr lvl="1"/>
            <a:r>
              <a:rPr lang="nl-BE" altLang="nl-BE" sz="2000"/>
              <a:t>doelpunten en tijd bijhouden</a:t>
            </a:r>
          </a:p>
          <a:p>
            <a:endParaRPr lang="nl-BE" altLang="nl-BE"/>
          </a:p>
          <a:p>
            <a:pPr lvl="1"/>
            <a:endParaRPr lang="nl-BE" altLang="nl-BE"/>
          </a:p>
        </p:txBody>
      </p:sp>
      <p:sp>
        <p:nvSpPr>
          <p:cNvPr id="19460" name="Tijdelijke aanduiding voor dianummer 3">
            <a:extLst>
              <a:ext uri="{FF2B5EF4-FFF2-40B4-BE49-F238E27FC236}">
                <a16:creationId xmlns:a16="http://schemas.microsoft.com/office/drawing/2014/main" id="{12A2D6D7-F52E-45AB-98DF-4F91A8BB37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fld id="{3F88FF03-6EB5-45FD-AE59-67A1C10BA4DC}" type="slidenum">
              <a:rPr lang="en-US" altLang="nl-BE" sz="1200" smtClean="0">
                <a:solidFill>
                  <a:srgbClr val="878787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/>
              <a:t>8</a:t>
            </a:fld>
            <a:endParaRPr lang="en-US" altLang="nl-BE" sz="1200">
              <a:solidFill>
                <a:srgbClr val="878787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19461" name="Group 8">
            <a:extLst>
              <a:ext uri="{FF2B5EF4-FFF2-40B4-BE49-F238E27FC236}">
                <a16:creationId xmlns:a16="http://schemas.microsoft.com/office/drawing/2014/main" id="{3D61D643-B976-4FFC-9CA3-CCE385E54CA4}"/>
              </a:ext>
            </a:extLst>
          </p:cNvPr>
          <p:cNvGrpSpPr>
            <a:grpSpLocks/>
          </p:cNvGrpSpPr>
          <p:nvPr/>
        </p:nvGrpSpPr>
        <p:grpSpPr bwMode="auto">
          <a:xfrm>
            <a:off x="1476375" y="4437063"/>
            <a:ext cx="1800225" cy="2246312"/>
            <a:chOff x="0" y="0"/>
            <a:chExt cx="1985" cy="2720"/>
          </a:xfrm>
        </p:grpSpPr>
        <p:sp>
          <p:nvSpPr>
            <p:cNvPr id="19465" name="Rectangle 6">
              <a:extLst>
                <a:ext uri="{FF2B5EF4-FFF2-40B4-BE49-F238E27FC236}">
                  <a16:creationId xmlns:a16="http://schemas.microsoft.com/office/drawing/2014/main" id="{730CB19E-2C6F-4F75-8ABC-0923D0491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985" cy="27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42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1pPr>
              <a:lvl2pPr marL="37931725" indent="-37474525">
                <a:defRPr sz="42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2pPr>
              <a:lvl3pPr marL="1143000" indent="-228600">
                <a:defRPr sz="42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3pPr>
              <a:lvl4pPr marL="1600200" indent="-228600">
                <a:defRPr sz="42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4pPr>
              <a:lvl5pPr marL="2057400" indent="-228600">
                <a:defRPr sz="42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9pPr>
            </a:lstStyle>
            <a:p>
              <a:pPr algn="ctr" eaLnBrk="1" hangingPunct="1"/>
              <a:endParaRPr lang="nl-NL" altLang="nl-BE"/>
            </a:p>
          </p:txBody>
        </p:sp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3D223C9B-7AAA-43FF-AC02-869494F7AA7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/>
            <a:srcRect l="2048" t="23099" r="59087" b="5922"/>
            <a:stretch>
              <a:fillRect/>
            </a:stretch>
          </p:blipFill>
          <p:spPr bwMode="auto">
            <a:xfrm>
              <a:off x="0" y="0"/>
              <a:ext cx="1985" cy="2720"/>
            </a:xfrm>
            <a:prstGeom prst="rect">
              <a:avLst/>
            </a:prstGeom>
            <a:noFill/>
            <a:ln w="190500" cap="rnd">
              <a:solidFill>
                <a:srgbClr val="FFFFFF"/>
              </a:solidFill>
              <a:round/>
              <a:headEnd/>
              <a:tailEnd/>
            </a:ln>
            <a:effectLst>
              <a:outerShdw blurRad="50800" algn="ctr" rotWithShape="0">
                <a:schemeClr val="bg2">
                  <a:alpha val="40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462" name="Group 3">
            <a:extLst>
              <a:ext uri="{FF2B5EF4-FFF2-40B4-BE49-F238E27FC236}">
                <a16:creationId xmlns:a16="http://schemas.microsoft.com/office/drawing/2014/main" id="{D426E431-2E0E-44A7-AD6B-56A18AF633C9}"/>
              </a:ext>
            </a:extLst>
          </p:cNvPr>
          <p:cNvGrpSpPr>
            <a:grpSpLocks/>
          </p:cNvGrpSpPr>
          <p:nvPr/>
        </p:nvGrpSpPr>
        <p:grpSpPr bwMode="auto">
          <a:xfrm>
            <a:off x="4716463" y="3789363"/>
            <a:ext cx="4248150" cy="2663825"/>
            <a:chOff x="0" y="0"/>
            <a:chExt cx="3018" cy="1989"/>
          </a:xfrm>
        </p:grpSpPr>
        <p:sp>
          <p:nvSpPr>
            <p:cNvPr id="19463" name="Rectangle 1">
              <a:extLst>
                <a:ext uri="{FF2B5EF4-FFF2-40B4-BE49-F238E27FC236}">
                  <a16:creationId xmlns:a16="http://schemas.microsoft.com/office/drawing/2014/main" id="{C591CBA6-DB23-4BEC-B234-3C03546E3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018" cy="198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42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1pPr>
              <a:lvl2pPr marL="37931725" indent="-37474525">
                <a:defRPr sz="42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2pPr>
              <a:lvl3pPr marL="1143000" indent="-228600">
                <a:defRPr sz="42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3pPr>
              <a:lvl4pPr marL="1600200" indent="-228600">
                <a:defRPr sz="42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4pPr>
              <a:lvl5pPr marL="2057400" indent="-228600">
                <a:defRPr sz="42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9pPr>
            </a:lstStyle>
            <a:p>
              <a:pPr algn="ctr" eaLnBrk="1" hangingPunct="1"/>
              <a:endParaRPr lang="nl-NL" altLang="nl-BE"/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61672DBD-96FA-4986-98E8-CFC3368BF3A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/>
            <a:srcRect l="40926" t="40779" b="7300"/>
            <a:stretch>
              <a:fillRect/>
            </a:stretch>
          </p:blipFill>
          <p:spPr bwMode="auto">
            <a:xfrm>
              <a:off x="0" y="0"/>
              <a:ext cx="3018" cy="1989"/>
            </a:xfrm>
            <a:prstGeom prst="rect">
              <a:avLst/>
            </a:prstGeom>
            <a:noFill/>
            <a:ln w="190500" cap="rnd">
              <a:solidFill>
                <a:srgbClr val="FFFFFF"/>
              </a:solidFill>
              <a:round/>
              <a:headEnd/>
              <a:tailEnd/>
            </a:ln>
            <a:effectLst>
              <a:outerShdw blurRad="50800" algn="ctr" rotWithShape="0">
                <a:schemeClr val="bg2">
                  <a:alpha val="40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E896E743-5C0A-407A-8B4B-20C0FEB0AD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363" y="130176"/>
            <a:ext cx="9037637" cy="806450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altLang="nl-BE" sz="2800" b="1" u="sng">
                <a:latin typeface="Trebuchet MS" panose="020B0603020202020204" pitchFamily="34" charset="0"/>
                <a:sym typeface="Trebuchet MS" panose="020B0603020202020204" pitchFamily="34" charset="0"/>
              </a:rPr>
              <a:t>NIET FLUITEN</a:t>
            </a:r>
            <a:r>
              <a:rPr lang="en-US" altLang="nl-BE" sz="2800" b="1">
                <a:latin typeface="Trebuchet MS" panose="020B0603020202020204" pitchFamily="34" charset="0"/>
                <a:sym typeface="Trebuchet MS" panose="020B0603020202020204" pitchFamily="34" charset="0"/>
              </a:rPr>
              <a:t>, </a:t>
            </a:r>
            <a:r>
              <a:rPr lang="en-US" altLang="nl-BE" sz="2800" b="1" err="1">
                <a:latin typeface="Trebuchet MS" panose="020B0603020202020204" pitchFamily="34" charset="0"/>
                <a:sym typeface="Trebuchet MS" panose="020B0603020202020204" pitchFamily="34" charset="0"/>
              </a:rPr>
              <a:t>als</a:t>
            </a:r>
            <a:r>
              <a:rPr lang="en-US" altLang="nl-BE" sz="2800" b="1">
                <a:latin typeface="Trebuchet MS" panose="020B0603020202020204" pitchFamily="34" charset="0"/>
                <a:sym typeface="Trebuchet MS" panose="020B0603020202020204" pitchFamily="34" charset="0"/>
              </a:rPr>
              <a:t> het </a:t>
            </a:r>
            <a:r>
              <a:rPr lang="en-US" altLang="nl-BE" sz="2800" b="1" err="1">
                <a:latin typeface="Trebuchet MS" panose="020B0603020202020204" pitchFamily="34" charset="0"/>
                <a:sym typeface="Trebuchet MS" panose="020B0603020202020204" pitchFamily="34" charset="0"/>
              </a:rPr>
              <a:t>duidelijk</a:t>
            </a:r>
            <a:r>
              <a:rPr lang="en-US" altLang="nl-BE" sz="2800" b="1">
                <a:latin typeface="Trebuchet MS" panose="020B0603020202020204" pitchFamily="34" charset="0"/>
                <a:sym typeface="Trebuchet MS" panose="020B0603020202020204" pitchFamily="34" charset="0"/>
              </a:rPr>
              <a:t> is </a:t>
            </a:r>
            <a:r>
              <a:rPr lang="en-US" altLang="nl-BE" sz="2800" b="1" err="1">
                <a:latin typeface="Trebuchet MS" panose="020B0603020202020204" pitchFamily="34" charset="0"/>
                <a:sym typeface="Trebuchet MS" panose="020B0603020202020204" pitchFamily="34" charset="0"/>
              </a:rPr>
              <a:t>dat</a:t>
            </a:r>
            <a:r>
              <a:rPr lang="en-US" altLang="nl-BE" sz="2800" b="1">
                <a:latin typeface="Trebuchet MS" panose="020B0603020202020204" pitchFamily="34" charset="0"/>
                <a:sym typeface="Trebuchet MS" panose="020B0603020202020204" pitchFamily="34" charset="0"/>
              </a:rPr>
              <a:t> de </a:t>
            </a:r>
            <a:r>
              <a:rPr lang="en-US" altLang="nl-BE" sz="2800" b="1" err="1">
                <a:latin typeface="Trebuchet MS" panose="020B0603020202020204" pitchFamily="34" charset="0"/>
                <a:sym typeface="Trebuchet MS" panose="020B0603020202020204" pitchFamily="34" charset="0"/>
              </a:rPr>
              <a:t>bal</a:t>
            </a:r>
            <a:r>
              <a:rPr lang="en-US" altLang="nl-BE" sz="2800" b="1">
                <a:latin typeface="Trebuchet MS" panose="020B0603020202020204" pitchFamily="34" charset="0"/>
                <a:sym typeface="Trebuchet MS" panose="020B0603020202020204" pitchFamily="34" charset="0"/>
              </a:rPr>
              <a:t>…</a:t>
            </a:r>
            <a:endParaRPr lang="en-US" altLang="nl-BE" sz="2800" b="1">
              <a:solidFill>
                <a:srgbClr val="FF0000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76D9CBF9-2FD0-443B-B882-F05677FD44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620713"/>
            <a:ext cx="2963862" cy="922337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</a:pPr>
            <a:r>
              <a:rPr lang="en-US" altLang="nl-BE" b="1">
                <a:latin typeface="Trebuchet MS" panose="020B0603020202020204" pitchFamily="34" charset="0"/>
                <a:sym typeface="Trebuchet MS" panose="020B0603020202020204" pitchFamily="34" charset="0"/>
              </a:rPr>
              <a:t>over de zijlijn</a:t>
            </a:r>
          </a:p>
        </p:txBody>
      </p:sp>
      <p:pic>
        <p:nvPicPr>
          <p:cNvPr id="20484" name="Picture 3">
            <a:extLst>
              <a:ext uri="{FF2B5EF4-FFF2-40B4-BE49-F238E27FC236}">
                <a16:creationId xmlns:a16="http://schemas.microsoft.com/office/drawing/2014/main" id="{4690911D-4B2E-4C59-9CC3-18F116932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3436938" cy="3960812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4">
            <a:extLst>
              <a:ext uri="{FF2B5EF4-FFF2-40B4-BE49-F238E27FC236}">
                <a16:creationId xmlns:a16="http://schemas.microsoft.com/office/drawing/2014/main" id="{B819D522-7808-4C86-81DA-4526C9CFE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700213"/>
            <a:ext cx="4724400" cy="3960812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6" name="Rectangle 5">
            <a:extLst>
              <a:ext uri="{FF2B5EF4-FFF2-40B4-BE49-F238E27FC236}">
                <a16:creationId xmlns:a16="http://schemas.microsoft.com/office/drawing/2014/main" id="{A9857C7C-DA63-4D7D-8DC4-1CD20F91D9B4}"/>
              </a:ext>
            </a:extLst>
          </p:cNvPr>
          <p:cNvSpPr>
            <a:spLocks/>
          </p:cNvSpPr>
          <p:nvPr/>
        </p:nvSpPr>
        <p:spPr bwMode="auto">
          <a:xfrm>
            <a:off x="5187950" y="1052513"/>
            <a:ext cx="3860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>
              <a:spcBef>
                <a:spcPts val="600"/>
              </a:spcBef>
              <a:defRPr sz="2400">
                <a:solidFill>
                  <a:schemeClr val="tx1"/>
                </a:solidFill>
                <a:latin typeface="Calibri Bold" panose="020F0702030404030204" pitchFamily="34" charset="0"/>
                <a:ea typeface="ヒラギノ角ゴ ProN W6"/>
                <a:cs typeface="ヒラギノ角ゴ ProN W6"/>
                <a:sym typeface="Calibri Bold" panose="020F0702030404030204" pitchFamily="34" charset="0"/>
              </a:defRPr>
            </a:lvl1pPr>
            <a:lvl2pPr marL="37931725" indent="-37474525">
              <a:spcBef>
                <a:spcPts val="500"/>
              </a:spcBef>
              <a:defRPr sz="2000">
                <a:solidFill>
                  <a:schemeClr val="tx1"/>
                </a:solidFill>
                <a:latin typeface="Calibri Bold" panose="020F0702030404030204" pitchFamily="34" charset="0"/>
                <a:ea typeface="ヒラギノ角ゴ ProN W6"/>
                <a:cs typeface="ヒラギノ角ゴ ProN W6"/>
                <a:sym typeface="Calibri Bold" panose="020F0702030404030204" pitchFamily="34" charset="0"/>
              </a:defRPr>
            </a:lvl2pPr>
            <a:lvl3pPr marL="876300" indent="38100">
              <a:spcBef>
                <a:spcPts val="400"/>
              </a:spcBef>
              <a:defRPr>
                <a:solidFill>
                  <a:schemeClr val="tx1"/>
                </a:solidFill>
                <a:latin typeface="Calibri Bold" panose="020F0702030404030204" pitchFamily="34" charset="0"/>
                <a:ea typeface="ヒラギノ角ゴ ProN W6"/>
                <a:cs typeface="ヒラギノ角ゴ ProN W6"/>
                <a:sym typeface="Calibri Bold" panose="020F0702030404030204" pitchFamily="34" charset="0"/>
              </a:defRPr>
            </a:lvl3pPr>
            <a:lvl4pPr marL="1333500" indent="38100">
              <a:spcBef>
                <a:spcPts val="400"/>
              </a:spcBef>
              <a:defRPr sz="1600">
                <a:solidFill>
                  <a:schemeClr val="tx1"/>
                </a:solidFill>
                <a:latin typeface="Calibri Bold" panose="020F0702030404030204" pitchFamily="34" charset="0"/>
                <a:ea typeface="ヒラギノ角ゴ ProN W6"/>
                <a:cs typeface="ヒラギノ角ゴ ProN W6"/>
                <a:sym typeface="Calibri Bold" panose="020F0702030404030204" pitchFamily="34" charset="0"/>
              </a:defRPr>
            </a:lvl4pPr>
            <a:lvl5pPr marL="1790700" indent="38100">
              <a:spcBef>
                <a:spcPts val="400"/>
              </a:spcBef>
              <a:defRPr sz="1600">
                <a:solidFill>
                  <a:schemeClr val="tx1"/>
                </a:solidFill>
                <a:latin typeface="Calibri Bold" panose="020F0702030404030204" pitchFamily="34" charset="0"/>
                <a:ea typeface="ヒラギノ角ゴ ProN W6"/>
                <a:cs typeface="ヒラギノ角ゴ ProN W6"/>
                <a:sym typeface="Calibri Bold" panose="020F0702030404030204" pitchFamily="34" charset="0"/>
              </a:defRPr>
            </a:lvl5pPr>
            <a:lvl6pPr marL="2247900" indent="38100" eaLnBrk="0" fontAlgn="base" hangingPunct="0">
              <a:spcBef>
                <a:spcPts val="4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 Bold" panose="020F0702030404030204" pitchFamily="34" charset="0"/>
                <a:ea typeface="ヒラギノ角ゴ ProN W6"/>
                <a:cs typeface="ヒラギノ角ゴ ProN W6"/>
                <a:sym typeface="Calibri Bold" panose="020F0702030404030204" pitchFamily="34" charset="0"/>
              </a:defRPr>
            </a:lvl6pPr>
            <a:lvl7pPr marL="2705100" indent="38100" eaLnBrk="0" fontAlgn="base" hangingPunct="0">
              <a:spcBef>
                <a:spcPts val="4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 Bold" panose="020F0702030404030204" pitchFamily="34" charset="0"/>
                <a:ea typeface="ヒラギノ角ゴ ProN W6"/>
                <a:cs typeface="ヒラギノ角ゴ ProN W6"/>
                <a:sym typeface="Calibri Bold" panose="020F0702030404030204" pitchFamily="34" charset="0"/>
              </a:defRPr>
            </a:lvl7pPr>
            <a:lvl8pPr marL="3162300" indent="38100" eaLnBrk="0" fontAlgn="base" hangingPunct="0">
              <a:spcBef>
                <a:spcPts val="4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 Bold" panose="020F0702030404030204" pitchFamily="34" charset="0"/>
                <a:ea typeface="ヒラギノ角ゴ ProN W6"/>
                <a:cs typeface="ヒラギノ角ゴ ProN W6"/>
                <a:sym typeface="Calibri Bold" panose="020F0702030404030204" pitchFamily="34" charset="0"/>
              </a:defRPr>
            </a:lvl8pPr>
            <a:lvl9pPr marL="3619500" indent="38100" eaLnBrk="0" fontAlgn="base" hangingPunct="0">
              <a:spcBef>
                <a:spcPts val="4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 Bold" panose="020F0702030404030204" pitchFamily="34" charset="0"/>
                <a:ea typeface="ヒラギノ角ゴ ProN W6"/>
                <a:cs typeface="ヒラギノ角ゴ ProN W6"/>
                <a:sym typeface="Calibri Bold" panose="020F0702030404030204" pitchFamily="34" charset="0"/>
              </a:defRPr>
            </a:lvl9pPr>
          </a:lstStyle>
          <a:p>
            <a:pPr eaLnBrk="1" hangingPunct="1">
              <a:spcBef>
                <a:spcPts val="575"/>
              </a:spcBef>
            </a:pPr>
            <a:r>
              <a:rPr lang="en-US" altLang="nl-BE" b="1">
                <a:latin typeface="Trebuchet MS" panose="020B0603020202020204" pitchFamily="34" charset="0"/>
                <a:sym typeface="Trebuchet MS" panose="020B0603020202020204" pitchFamily="34" charset="0"/>
              </a:rPr>
              <a:t>over de achterlijn gaat </a:t>
            </a:r>
          </a:p>
        </p:txBody>
      </p:sp>
      <p:sp>
        <p:nvSpPr>
          <p:cNvPr id="20487" name="Rectangle 6">
            <a:extLst>
              <a:ext uri="{FF2B5EF4-FFF2-40B4-BE49-F238E27FC236}">
                <a16:creationId xmlns:a16="http://schemas.microsoft.com/office/drawing/2014/main" id="{577E61A7-DCD7-46A3-85AB-5CD6148E1B70}"/>
              </a:ext>
            </a:extLst>
          </p:cNvPr>
          <p:cNvSpPr>
            <a:spLocks/>
          </p:cNvSpPr>
          <p:nvPr/>
        </p:nvSpPr>
        <p:spPr bwMode="auto">
          <a:xfrm>
            <a:off x="3713163" y="1093788"/>
            <a:ext cx="65881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>
              <a:spcBef>
                <a:spcPts val="600"/>
              </a:spcBef>
              <a:defRPr sz="2400">
                <a:solidFill>
                  <a:schemeClr val="tx1"/>
                </a:solidFill>
                <a:latin typeface="Calibri Bold" panose="020F0702030404030204" pitchFamily="34" charset="0"/>
                <a:ea typeface="ヒラギノ角ゴ ProN W6"/>
                <a:cs typeface="ヒラギノ角ゴ ProN W6"/>
                <a:sym typeface="Calibri Bold" panose="020F0702030404030204" pitchFamily="34" charset="0"/>
              </a:defRPr>
            </a:lvl1pPr>
            <a:lvl2pPr marL="37931725" indent="-37474525">
              <a:spcBef>
                <a:spcPts val="500"/>
              </a:spcBef>
              <a:defRPr sz="2000">
                <a:solidFill>
                  <a:schemeClr val="tx1"/>
                </a:solidFill>
                <a:latin typeface="Calibri Bold" panose="020F0702030404030204" pitchFamily="34" charset="0"/>
                <a:ea typeface="ヒラギノ角ゴ ProN W6"/>
                <a:cs typeface="ヒラギノ角ゴ ProN W6"/>
                <a:sym typeface="Calibri Bold" panose="020F0702030404030204" pitchFamily="34" charset="0"/>
              </a:defRPr>
            </a:lvl2pPr>
            <a:lvl3pPr marL="876300" indent="38100">
              <a:spcBef>
                <a:spcPts val="400"/>
              </a:spcBef>
              <a:defRPr>
                <a:solidFill>
                  <a:schemeClr val="tx1"/>
                </a:solidFill>
                <a:latin typeface="Calibri Bold" panose="020F0702030404030204" pitchFamily="34" charset="0"/>
                <a:ea typeface="ヒラギノ角ゴ ProN W6"/>
                <a:cs typeface="ヒラギノ角ゴ ProN W6"/>
                <a:sym typeface="Calibri Bold" panose="020F0702030404030204" pitchFamily="34" charset="0"/>
              </a:defRPr>
            </a:lvl3pPr>
            <a:lvl4pPr marL="1333500" indent="38100">
              <a:spcBef>
                <a:spcPts val="400"/>
              </a:spcBef>
              <a:defRPr sz="1600">
                <a:solidFill>
                  <a:schemeClr val="tx1"/>
                </a:solidFill>
                <a:latin typeface="Calibri Bold" panose="020F0702030404030204" pitchFamily="34" charset="0"/>
                <a:ea typeface="ヒラギノ角ゴ ProN W6"/>
                <a:cs typeface="ヒラギノ角ゴ ProN W6"/>
                <a:sym typeface="Calibri Bold" panose="020F0702030404030204" pitchFamily="34" charset="0"/>
              </a:defRPr>
            </a:lvl4pPr>
            <a:lvl5pPr marL="1790700" indent="38100">
              <a:spcBef>
                <a:spcPts val="400"/>
              </a:spcBef>
              <a:defRPr sz="1600">
                <a:solidFill>
                  <a:schemeClr val="tx1"/>
                </a:solidFill>
                <a:latin typeface="Calibri Bold" panose="020F0702030404030204" pitchFamily="34" charset="0"/>
                <a:ea typeface="ヒラギノ角ゴ ProN W6"/>
                <a:cs typeface="ヒラギノ角ゴ ProN W6"/>
                <a:sym typeface="Calibri Bold" panose="020F0702030404030204" pitchFamily="34" charset="0"/>
              </a:defRPr>
            </a:lvl5pPr>
            <a:lvl6pPr marL="2247900" indent="38100" eaLnBrk="0" fontAlgn="base" hangingPunct="0">
              <a:spcBef>
                <a:spcPts val="4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 Bold" panose="020F0702030404030204" pitchFamily="34" charset="0"/>
                <a:ea typeface="ヒラギノ角ゴ ProN W6"/>
                <a:cs typeface="ヒラギノ角ゴ ProN W6"/>
                <a:sym typeface="Calibri Bold" panose="020F0702030404030204" pitchFamily="34" charset="0"/>
              </a:defRPr>
            </a:lvl6pPr>
            <a:lvl7pPr marL="2705100" indent="38100" eaLnBrk="0" fontAlgn="base" hangingPunct="0">
              <a:spcBef>
                <a:spcPts val="4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 Bold" panose="020F0702030404030204" pitchFamily="34" charset="0"/>
                <a:ea typeface="ヒラギノ角ゴ ProN W6"/>
                <a:cs typeface="ヒラギノ角ゴ ProN W6"/>
                <a:sym typeface="Calibri Bold" panose="020F0702030404030204" pitchFamily="34" charset="0"/>
              </a:defRPr>
            </a:lvl7pPr>
            <a:lvl8pPr marL="3162300" indent="38100" eaLnBrk="0" fontAlgn="base" hangingPunct="0">
              <a:spcBef>
                <a:spcPts val="4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 Bold" panose="020F0702030404030204" pitchFamily="34" charset="0"/>
                <a:ea typeface="ヒラギノ角ゴ ProN W6"/>
                <a:cs typeface="ヒラギノ角ゴ ProN W6"/>
                <a:sym typeface="Calibri Bold" panose="020F0702030404030204" pitchFamily="34" charset="0"/>
              </a:defRPr>
            </a:lvl8pPr>
            <a:lvl9pPr marL="3619500" indent="38100" eaLnBrk="0" fontAlgn="base" hangingPunct="0">
              <a:spcBef>
                <a:spcPts val="4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 Bold" panose="020F0702030404030204" pitchFamily="34" charset="0"/>
                <a:ea typeface="ヒラギノ角ゴ ProN W6"/>
                <a:cs typeface="ヒラギノ角ゴ ProN W6"/>
                <a:sym typeface="Calibri Bold" panose="020F07020304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75"/>
              </a:spcBef>
            </a:pPr>
            <a:r>
              <a:rPr lang="en-US" altLang="nl-BE" sz="2200" b="1">
                <a:latin typeface="Trebuchet MS" panose="020B0603020202020204" pitchFamily="34" charset="0"/>
                <a:sym typeface="Trebuchet MS" panose="020B0603020202020204" pitchFamily="34" charset="0"/>
              </a:rPr>
              <a:t>of</a:t>
            </a:r>
          </a:p>
        </p:txBody>
      </p:sp>
      <p:sp>
        <p:nvSpPr>
          <p:cNvPr id="20488" name="Tekstvak 1">
            <a:extLst>
              <a:ext uri="{FF2B5EF4-FFF2-40B4-BE49-F238E27FC236}">
                <a16:creationId xmlns:a16="http://schemas.microsoft.com/office/drawing/2014/main" id="{16E3E27D-5A4A-4728-8707-3F5465B24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8900" y="5876925"/>
            <a:ext cx="40915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r>
              <a:rPr lang="nl-BE" altLang="nl-BE" sz="3200">
                <a:solidFill>
                  <a:srgbClr val="FF0000"/>
                </a:solidFill>
              </a:rPr>
              <a:t>(Behalve bij betwisting)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- Titre et contenu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ECECEC"/>
      </a:accent1>
      <a:accent2>
        <a:srgbClr val="333399"/>
      </a:accent2>
      <a:accent3>
        <a:srgbClr val="FFFFFF"/>
      </a:accent3>
      <a:accent4>
        <a:srgbClr val="000000"/>
      </a:accent4>
      <a:accent5>
        <a:srgbClr val="F4F4F4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re et contenu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Default - Titre et conten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Default - 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C6D9F0"/>
      </a:accent1>
      <a:accent2>
        <a:srgbClr val="333399"/>
      </a:accent2>
      <a:accent3>
        <a:srgbClr val="FFFFFF"/>
      </a:accent3>
      <a:accent4>
        <a:srgbClr val="000000"/>
      </a:accent4>
      <a:accent5>
        <a:srgbClr val="DFE9F6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- 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6D9F0"/>
      </a:accent1>
      <a:accent2>
        <a:srgbClr val="333399"/>
      </a:accent2>
      <a:accent3>
        <a:srgbClr val="FFFFFF"/>
      </a:accent3>
      <a:accent4>
        <a:srgbClr val="000000"/>
      </a:accent4>
      <a:accent5>
        <a:srgbClr val="DFE9F6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- Titre seu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7FD13B"/>
      </a:accent1>
      <a:accent2>
        <a:srgbClr val="333399"/>
      </a:accent2>
      <a:accent3>
        <a:srgbClr val="FFFFFF"/>
      </a:accent3>
      <a:accent4>
        <a:srgbClr val="000000"/>
      </a:accent4>
      <a:accent5>
        <a:srgbClr val="C0E5A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re seul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Default - Titre seu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- Comparaison">
  <a:themeElements>
    <a:clrScheme name="Default - Comparais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Comparaison">
      <a:majorFont>
        <a:latin typeface="Calibri"/>
        <a:ea typeface="ヒラギノ角ゴ ProN W3"/>
        <a:cs typeface="ヒラギノ角ゴ ProN W3"/>
      </a:majorFont>
      <a:minorFont>
        <a:latin typeface="Calibri Bold"/>
        <a:ea typeface="ヒラギノ角ゴ ProN W6"/>
        <a:cs typeface="ヒラギノ角ゴ ProN W6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Default - Comparais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- Vid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ECECEC"/>
      </a:accent1>
      <a:accent2>
        <a:srgbClr val="333399"/>
      </a:accent2>
      <a:accent3>
        <a:srgbClr val="FFFFFF"/>
      </a:accent3>
      <a:accent4>
        <a:srgbClr val="000000"/>
      </a:accent4>
      <a:accent5>
        <a:srgbClr val="F4F4F4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Vide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Default - V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- Vide">
  <a:themeElements>
    <a:clrScheme name="Default - V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Vide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Default - V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efault - Vide">
  <a:themeElements>
    <a:clrScheme name="">
      <a:dk1>
        <a:srgbClr val="000000"/>
      </a:dk1>
      <a:lt1>
        <a:srgbClr val="D3DFE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E6ECF6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Vide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Default - V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Default - Comparaiso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ECECEC"/>
      </a:accent1>
      <a:accent2>
        <a:srgbClr val="333399"/>
      </a:accent2>
      <a:accent3>
        <a:srgbClr val="FFFFFF"/>
      </a:accent3>
      <a:accent4>
        <a:srgbClr val="000000"/>
      </a:accent4>
      <a:accent5>
        <a:srgbClr val="F4F4F4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Comparaison">
      <a:majorFont>
        <a:latin typeface="Calibri"/>
        <a:ea typeface="ヒラギノ角ゴ ProN W3"/>
        <a:cs typeface="ヒラギノ角ゴ ProN W3"/>
      </a:majorFont>
      <a:minorFont>
        <a:latin typeface="Calibri Bold"/>
        <a:ea typeface="ヒラギノ角ゴ ProN W6"/>
        <a:cs typeface="ヒラギノ角ゴ ProN W6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Default - Comparais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Default - Comparaiso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ECECEC"/>
      </a:accent1>
      <a:accent2>
        <a:srgbClr val="333399"/>
      </a:accent2>
      <a:accent3>
        <a:srgbClr val="FFFFFF"/>
      </a:accent3>
      <a:accent4>
        <a:srgbClr val="000000"/>
      </a:accent4>
      <a:accent5>
        <a:srgbClr val="F4F4F4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Comparaison">
      <a:majorFont>
        <a:latin typeface="Calibri"/>
        <a:ea typeface="ヒラギノ角ゴ ProN W3"/>
        <a:cs typeface="ヒラギノ角ゴ ProN W3"/>
      </a:majorFont>
      <a:minorFont>
        <a:latin typeface="Calibri Bold"/>
        <a:ea typeface="ヒラギノ角ゴ ProN W6"/>
        <a:cs typeface="ヒラギノ角ゴ ProN W6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Default - Comparais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E77536F882AD43B78A40FF2EBBE110" ma:contentTypeVersion="10" ma:contentTypeDescription="Een nieuw document maken." ma:contentTypeScope="" ma:versionID="9038be04f126c977703431a70ee14f98">
  <xsd:schema xmlns:xsd="http://www.w3.org/2001/XMLSchema" xmlns:xs="http://www.w3.org/2001/XMLSchema" xmlns:p="http://schemas.microsoft.com/office/2006/metadata/properties" xmlns:ns2="e0310af1-5f8f-428e-870b-f53e0db2e5e5" targetNamespace="http://schemas.microsoft.com/office/2006/metadata/properties" ma:root="true" ma:fieldsID="a3cd5d82b14f4ef5e498e06cbdcbbdfb" ns2:_="">
    <xsd:import namespace="e0310af1-5f8f-428e-870b-f53e0db2e5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310af1-5f8f-428e-870b-f53e0db2e5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3045af0c-b6ed-4782-b581-a7b7203afe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0310af1-5f8f-428e-870b-f53e0db2e5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C5FA417-BF35-4502-A9B3-53326E13387D}">
  <ds:schemaRefs>
    <ds:schemaRef ds:uri="e0310af1-5f8f-428e-870b-f53e0db2e5e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22BAB97-70E4-476D-A7F1-3894DC3A7B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E4ED3E-474A-478D-AAC3-FB389027AD09}">
  <ds:schemaRefs>
    <ds:schemaRef ds:uri="e0310af1-5f8f-428e-870b-f53e0db2e5e5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1196</Words>
  <Application>Microsoft Office PowerPoint</Application>
  <PresentationFormat>Diavoorstelling (4:3)</PresentationFormat>
  <Paragraphs>263</Paragraphs>
  <Slides>54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10</vt:i4>
      </vt:variant>
      <vt:variant>
        <vt:lpstr>Diatitels</vt:lpstr>
      </vt:variant>
      <vt:variant>
        <vt:i4>54</vt:i4>
      </vt:variant>
    </vt:vector>
  </HeadingPairs>
  <TitlesOfParts>
    <vt:vector size="70" baseType="lpstr">
      <vt:lpstr>Arial</vt:lpstr>
      <vt:lpstr>Calibri</vt:lpstr>
      <vt:lpstr>Calibri Bold</vt:lpstr>
      <vt:lpstr>Gill Sans</vt:lpstr>
      <vt:lpstr>Trebuchet MS</vt:lpstr>
      <vt:lpstr>Wingdings</vt:lpstr>
      <vt:lpstr>Default - Titre et contenu</vt:lpstr>
      <vt:lpstr>Default - Title and Content</vt:lpstr>
      <vt:lpstr>Default - Titre seul</vt:lpstr>
      <vt:lpstr>Default - Comparaison</vt:lpstr>
      <vt:lpstr>Default - Vide</vt:lpstr>
      <vt:lpstr>1_Default - Vide</vt:lpstr>
      <vt:lpstr>2_Default - Vide</vt:lpstr>
      <vt:lpstr>1_Default - Comparaison</vt:lpstr>
      <vt:lpstr>2_Default - Comparaison</vt:lpstr>
      <vt:lpstr>1_Default - Title and Content</vt:lpstr>
      <vt:lpstr>ARBITRAGE U14-U16-U19</vt:lpstr>
      <vt:lpstr>WAT IS HOCKEY</vt:lpstr>
      <vt:lpstr>TEAMS</vt:lpstr>
      <vt:lpstr>DE WEDSTRIJD</vt:lpstr>
      <vt:lpstr>PowerPoint-presentatie</vt:lpstr>
      <vt:lpstr>TERMINOLOGIE</vt:lpstr>
      <vt:lpstr> NOG MEER BEGRIPPEN </vt:lpstr>
      <vt:lpstr>SCHEIDSRECHTERS</vt:lpstr>
      <vt:lpstr>NIET FLUITEN, als het duidelijk is dat de bal…</vt:lpstr>
      <vt:lpstr>ALTIJD FLUITEN</vt:lpstr>
      <vt:lpstr>  Backstick: de bal mag niet met de bolle kant van de stick worden gespeeld</vt:lpstr>
      <vt:lpstr>Kick: de bal mag niet met de voet of het been worden gespeeld.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OBSTRUCTIE</vt:lpstr>
      <vt:lpstr>PowerPoint-presentatie</vt:lpstr>
      <vt:lpstr>VRIJE SLAG AANVALLERS</vt:lpstr>
      <vt:lpstr>VRIJE SLAG VERDEDIGERS</vt:lpstr>
      <vt:lpstr>PowerPoint-presentatie</vt:lpstr>
      <vt:lpstr>PowerPoint-presentatie</vt:lpstr>
      <vt:lpstr>OVER ACHTERLIJN VOOR AANVALLERS</vt:lpstr>
      <vt:lpstr>OVER ACHTERLIJN VOOR VERDEDIGERS</vt:lpstr>
      <vt:lpstr>PowerPoint-presentatie</vt:lpstr>
      <vt:lpstr>FILMPJES</vt:lpstr>
      <vt:lpstr>PENALTY CORNER</vt:lpstr>
      <vt:lpstr>PENALTY CORNER NEMEN</vt:lpstr>
      <vt:lpstr>EEN PC CORRECT UITVOEREN:</vt:lpstr>
      <vt:lpstr>EEN PC CORRECT UITVOEREN:</vt:lpstr>
      <vt:lpstr>STROKE</vt:lpstr>
      <vt:lpstr>STROKE UITVOEREN</vt:lpstr>
      <vt:lpstr>PowerPoint-presentatie</vt:lpstr>
      <vt:lpstr>SCHEIDSRECHTERS</vt:lpstr>
      <vt:lpstr>Samenwerking tussen beide scheidsrechters</vt:lpstr>
      <vt:lpstr>Voorbereiding wedstrijd</vt:lpstr>
      <vt:lpstr>Starten van de wedstrijd</vt:lpstr>
      <vt:lpstr>Stil zetten</vt:lpstr>
      <vt:lpstr>Resterende speltijd</vt:lpstr>
      <vt:lpstr>Inslaan</vt:lpstr>
      <vt:lpstr>Uitslaan</vt:lpstr>
      <vt:lpstr>Lange corner</vt:lpstr>
      <vt:lpstr>Doelpunt</vt:lpstr>
      <vt:lpstr>Afstand nemen</vt:lpstr>
      <vt:lpstr>Strafcorner</vt:lpstr>
      <vt:lpstr>Stroke</vt:lpstr>
      <vt:lpstr>Obstructie</vt:lpstr>
      <vt:lpstr>Kick</vt:lpstr>
      <vt:lpstr>Te hoge bal</vt:lpstr>
      <vt:lpstr>Looplijnen scheidsrechters </vt:lpstr>
      <vt:lpstr>Positie scheidsrechter in de cirkel</vt:lpstr>
      <vt:lpstr>HERAKLES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PODUZE snc</dc:title>
  <dc:creator>Eveline</dc:creator>
  <cp:lastModifiedBy>Sophie Callot</cp:lastModifiedBy>
  <cp:revision>17</cp:revision>
  <dcterms:created xsi:type="dcterms:W3CDTF">2014-09-21T15:27:24Z</dcterms:created>
  <dcterms:modified xsi:type="dcterms:W3CDTF">2024-10-03T11:32:57Z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0x01010080E77536F882AD43B78A40FF2EBBE110</vt:lpwstr>
  </property>
  <property fmtid="{D5CDD505-2E9C-101B-9397-08002B2CF9AE}" pid="3" name="MediaServiceImageTags">
    <vt:lpwstr/>
  </property>
</Properties>
</file>